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oppins Bold" panose="020B0604020202020204" charset="0"/>
      <p:regular r:id="rId10"/>
    </p:embeddedFont>
    <p:embeddedFont>
      <p:font typeface="League Spartan" panose="020B0604020202020204" charset="0"/>
      <p:regular r:id="rId11"/>
    </p:embeddedFont>
    <p:embeddedFont>
      <p:font typeface="Poppi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835569"/>
            <a:ext cx="8605231" cy="145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5"/>
              </a:lnSpc>
              <a:spcBef>
                <a:spcPct val="0"/>
              </a:spcBef>
            </a:pPr>
            <a:r>
              <a:rPr lang="en-US" sz="804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ПЛАН ЗАХОДІВ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8322" y="4163865"/>
            <a:ext cx="11949500" cy="104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40"/>
              </a:lnSpc>
              <a:spcBef>
                <a:spcPct val="0"/>
              </a:spcBef>
            </a:pPr>
            <a:r>
              <a:rPr lang="en-US" sz="61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ЯКІ ПЛАНУЮТЬСЯ НА ПОСАДІ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648322" y="5611372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352115" y="303340"/>
            <a:ext cx="2381869" cy="2381869"/>
          </a:xfrm>
          <a:custGeom>
            <a:avLst/>
            <a:gdLst/>
            <a:ahLst/>
            <a:cxnLst/>
            <a:rect l="l" t="t" r="r" b="b"/>
            <a:pathLst>
              <a:path w="2381869" h="2381869">
                <a:moveTo>
                  <a:pt x="0" y="0"/>
                </a:moveTo>
                <a:lnTo>
                  <a:pt x="2381870" y="0"/>
                </a:lnTo>
                <a:lnTo>
                  <a:pt x="2381870" y="2381869"/>
                </a:lnTo>
                <a:lnTo>
                  <a:pt x="0" y="2381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20" y="1532921"/>
            <a:ext cx="7048294" cy="138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8"/>
              </a:lnSpc>
            </a:pPr>
            <a:r>
              <a:rPr lang="en-US" sz="36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ПОСТІЙНІ КІБЕРТУРНІРИ</a:t>
            </a:r>
          </a:p>
          <a:p>
            <a:pPr algn="l">
              <a:lnSpc>
                <a:spcPts val="6018"/>
              </a:lnSpc>
              <a:spcBef>
                <a:spcPct val="0"/>
              </a:spcBef>
            </a:pPr>
            <a:endParaRPr lang="en-US" sz="3698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29792" y="2233059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41874" r="-41874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07803"/>
            <a:ext cx="5763082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Регулярне проведення онлайн-турнірів з популярних кіберспортивних дисциплін (наприклад, CS, Dota 2,  Valorant).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634" y="5658211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Об'єднання студентів за інтересами, розвиток командної роботи та створення стабільної, конкурентної спільноти всередині інституту.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28763" y="3052508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1679" r="-1679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20" y="1513871"/>
            <a:ext cx="7048294" cy="150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ВЕЧОРИ ФІЛЬМІВ У ДІСКОРД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634" y="3766838"/>
            <a:ext cx="5763082" cy="121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Щомісячні спільні перегляди кіно у спеціальному Discord-каналі. Це може бути як класика, так і новинки, з можливістю обговорення після перегляду.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634" y="5658211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Забезпечення неформального спілкування та релаксу для студентів, а також формування власної кіноспільноти.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28763" y="3747833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53359" r="-53359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20" y="1494821"/>
            <a:ext cx="7048294" cy="2262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АКЦЕНТ НА ПРОФОРІЄНТАЦІЙНІ ЗАХОДИ З КОМПАНІЯМИ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63" y="4650282"/>
            <a:ext cx="5763082" cy="60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Організація воркшопів та лекцій. Залучення спікерів-практиків для проведення майстер-класів.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697" y="6154806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Покращення практичних навичок студентів, надання актуальної інформації про ринок праці та допомога у працевлаштуванні через нетворкінг.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28763" y="2290508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48672" r="-48672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20" y="1513871"/>
            <a:ext cx="7048294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ОФФЛАЙН МАФІЯ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634" y="2976308"/>
            <a:ext cx="5763082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Регулярні вечори настільних ігор, центральною з яких є "Мафія". Проведення ігор у затишних локаціях інституту або міста.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634" y="4536165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Розвиток логічного мислення, навичок переговорів та публічних виступів, а також живе спілкування та знайомство студентів різних курсів.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29729" y="2290508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28900" r="-28900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20" y="1513871"/>
            <a:ext cx="7048294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СПОТРИВНИЙ ПОКЕР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4167" y="2976308"/>
            <a:ext cx="5763082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Проведення дружніх турнірів зі спортивного покеру з дотриманням усіх правил. Це інтелектуальна гра, де фактор удачі мінімальний.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4167" y="4536165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Навчання стратегічному мисленню, керуванню ризиками та «читанню» опонентів – корисні навички не лише для гри, а й для бізнесу та життя.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1952" cy="2709333"/>
            </a:xfrm>
            <a:custGeom>
              <a:avLst/>
              <a:gdLst/>
              <a:ahLst/>
              <a:cxnLst/>
              <a:rect l="l" t="t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0195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28763" y="3052508"/>
            <a:ext cx="576199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83333" y="1209088"/>
            <a:ext cx="7618923" cy="7868824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18906" r="-18906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20" y="1513871"/>
            <a:ext cx="7048294" cy="150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ОРГАНІЗАЦІЯ ПОСТІЙНИХ ОФФЛАЙН ПРОГУЛЯНОК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20" y="933450"/>
            <a:ext cx="3255770" cy="64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№6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63" y="3880230"/>
            <a:ext cx="5763082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Регулярні тематичні або пізнавальні пішохідні екскурсії та прогулянки містом (історичні місця, парки, арт-об'єкти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63" y="5659163"/>
            <a:ext cx="5892147" cy="9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8"/>
              </a:lnSpc>
              <a:spcBef>
                <a:spcPct val="0"/>
              </a:spcBef>
            </a:pPr>
            <a:r>
              <a:rPr lang="en-US" sz="17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Мета: Сприяння фізичній активності, дослідження міської культури та згуртування колективу в неформальній та здоровій атмосфері.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072171" y="4370198"/>
            <a:ext cx="10143658" cy="137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  <a:spcBef>
                <a:spcPct val="0"/>
              </a:spcBef>
            </a:pPr>
            <a:r>
              <a:rPr lang="en-US" sz="8051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ДЯКУЮ ЗА УВАГУ!</a:t>
            </a:r>
          </a:p>
        </p:txBody>
      </p:sp>
      <p:sp>
        <p:nvSpPr>
          <p:cNvPr id="4" name="AutoShape 4"/>
          <p:cNvSpPr/>
          <p:nvPr/>
        </p:nvSpPr>
        <p:spPr>
          <a:xfrm>
            <a:off x="4573819" y="5745352"/>
            <a:ext cx="904031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Poppins Bold</vt:lpstr>
      <vt:lpstr>League Spartan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&amp;  white business profile presentation</dc:title>
  <cp:lastModifiedBy>Andrii</cp:lastModifiedBy>
  <cp:revision>2</cp:revision>
  <dcterms:created xsi:type="dcterms:W3CDTF">2006-08-16T00:00:00Z</dcterms:created>
  <dcterms:modified xsi:type="dcterms:W3CDTF">2025-11-25T09:51:43Z</dcterms:modified>
  <dc:identifier>DAG5hI1wqpU</dc:identifier>
</cp:coreProperties>
</file>