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6"/>
  </p:notesMasterIdLst>
  <p:handoutMasterIdLst>
    <p:handoutMasterId r:id="rId27"/>
  </p:handoutMasterIdLst>
  <p:sldIdLst>
    <p:sldId id="297" r:id="rId2"/>
    <p:sldId id="408" r:id="rId3"/>
    <p:sldId id="375" r:id="rId4"/>
    <p:sldId id="376" r:id="rId5"/>
    <p:sldId id="377" r:id="rId6"/>
    <p:sldId id="409" r:id="rId7"/>
    <p:sldId id="410" r:id="rId8"/>
    <p:sldId id="411" r:id="rId9"/>
    <p:sldId id="397" r:id="rId10"/>
    <p:sldId id="398" r:id="rId11"/>
    <p:sldId id="412" r:id="rId12"/>
    <p:sldId id="403" r:id="rId13"/>
    <p:sldId id="413" r:id="rId14"/>
    <p:sldId id="414" r:id="rId15"/>
    <p:sldId id="415" r:id="rId16"/>
    <p:sldId id="382" r:id="rId17"/>
    <p:sldId id="404" r:id="rId18"/>
    <p:sldId id="417" r:id="rId19"/>
    <p:sldId id="418" r:id="rId20"/>
    <p:sldId id="419" r:id="rId21"/>
    <p:sldId id="384" r:id="rId22"/>
    <p:sldId id="422" r:id="rId23"/>
    <p:sldId id="421" r:id="rId24"/>
    <p:sldId id="38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5FFE5"/>
    <a:srgbClr val="336600"/>
    <a:srgbClr val="FFFFD5"/>
    <a:srgbClr val="FFFF81"/>
    <a:srgbClr val="663300"/>
    <a:srgbClr val="CC9900"/>
    <a:srgbClr val="FFCCCC"/>
    <a:srgbClr val="FFFF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13" autoAdjust="0"/>
    <p:restoredTop sz="97895" autoAdjust="0"/>
  </p:normalViewPr>
  <p:slideViewPr>
    <p:cSldViewPr>
      <p:cViewPr varScale="1">
        <p:scale>
          <a:sx n="72" d="100"/>
          <a:sy n="72" d="100"/>
        </p:scale>
        <p:origin x="133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C302C6-2695-4618-85B9-B66B1EDA8D07}" type="doc">
      <dgm:prSet loTypeId="urn:microsoft.com/office/officeart/2005/8/layout/target3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8838A8-B617-4445-BA32-4025397A9A73}">
      <dgm:prSet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Щоб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отримати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затребувану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на ринку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праці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спеціальність</a:t>
          </a:r>
          <a:endParaRPr lang="ru-RU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6BD414D-2A87-4E46-8871-CC4A0C319F61}" type="parTrans" cxnId="{F0BB8E10-A3B5-4BB4-8138-F5A3EBC5DDB8}">
      <dgm:prSet/>
      <dgm:spPr/>
      <dgm:t>
        <a:bodyPr/>
        <a:lstStyle/>
        <a:p>
          <a:endParaRPr lang="ru-RU"/>
        </a:p>
      </dgm:t>
    </dgm:pt>
    <dgm:pt modelId="{896D4E02-618A-483D-80B1-34F08038C211}" type="sibTrans" cxnId="{F0BB8E10-A3B5-4BB4-8138-F5A3EBC5DDB8}">
      <dgm:prSet/>
      <dgm:spPr/>
      <dgm:t>
        <a:bodyPr/>
        <a:lstStyle/>
        <a:p>
          <a:endParaRPr lang="ru-RU"/>
        </a:p>
      </dgm:t>
    </dgm:pt>
    <dgm:pt modelId="{007435A5-E36B-4470-B7D2-AB3A98080478}">
      <dgm:prSet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Щоб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отримати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після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закінчення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університету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або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,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ще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будучи студентом старших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курсів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університету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,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цікаву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роботу.</a:t>
          </a:r>
        </a:p>
      </dgm:t>
    </dgm:pt>
    <dgm:pt modelId="{7F8D0015-E8F5-49FB-AD67-C3FDF31BDE77}" type="parTrans" cxnId="{8FB461C4-2528-4D05-8AF0-48AB3CB82F1D}">
      <dgm:prSet/>
      <dgm:spPr/>
      <dgm:t>
        <a:bodyPr/>
        <a:lstStyle/>
        <a:p>
          <a:endParaRPr lang="ru-RU"/>
        </a:p>
      </dgm:t>
    </dgm:pt>
    <dgm:pt modelId="{58412727-1266-4F77-BC62-B9417F6E9550}" type="sibTrans" cxnId="{8FB461C4-2528-4D05-8AF0-48AB3CB82F1D}">
      <dgm:prSet/>
      <dgm:spPr/>
      <dgm:t>
        <a:bodyPr/>
        <a:lstStyle/>
        <a:p>
          <a:endParaRPr lang="ru-RU"/>
        </a:p>
      </dgm:t>
    </dgm:pt>
    <dgm:pt modelId="{90FBEEE2-6D13-497E-B63C-D211EE6508B9}">
      <dgm:prSet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Щоб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ця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робота добре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оплачувалася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і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забезпечувала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гідний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рівень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життя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</a:t>
          </a:r>
        </a:p>
      </dgm:t>
    </dgm:pt>
    <dgm:pt modelId="{3B7C9C58-B29D-4CAC-8E2A-E455465EF5FF}" type="parTrans" cxnId="{ECE680B4-49CD-4DED-A901-3E77DACFDCD7}">
      <dgm:prSet/>
      <dgm:spPr/>
      <dgm:t>
        <a:bodyPr/>
        <a:lstStyle/>
        <a:p>
          <a:endParaRPr lang="ru-RU"/>
        </a:p>
      </dgm:t>
    </dgm:pt>
    <dgm:pt modelId="{E11AACCD-81E9-4693-B8FD-52E00DD4C2FD}" type="sibTrans" cxnId="{ECE680B4-49CD-4DED-A901-3E77DACFDCD7}">
      <dgm:prSet/>
      <dgm:spPr/>
      <dgm:t>
        <a:bodyPr/>
        <a:lstStyle/>
        <a:p>
          <a:endParaRPr lang="ru-RU"/>
        </a:p>
      </dgm:t>
    </dgm:pt>
    <dgm:pt modelId="{82CD5DCA-85D5-4266-A3C2-31D56625FE02}" type="pres">
      <dgm:prSet presAssocID="{8EC302C6-2695-4618-85B9-B66B1EDA8D0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6E66F9B6-01F7-42B7-86E8-FBB909C6726B}" type="pres">
      <dgm:prSet presAssocID="{638838A8-B617-4445-BA32-4025397A9A73}" presName="circle1" presStyleLbl="node1" presStyleIdx="0" presStyleCnt="3"/>
      <dgm:spPr/>
    </dgm:pt>
    <dgm:pt modelId="{3AD9FCE9-CB2F-4556-B253-9543BF640C8D}" type="pres">
      <dgm:prSet presAssocID="{638838A8-B617-4445-BA32-4025397A9A73}" presName="space" presStyleCnt="0"/>
      <dgm:spPr/>
    </dgm:pt>
    <dgm:pt modelId="{B04C523B-AE9F-4C9E-B161-6195AA88EE35}" type="pres">
      <dgm:prSet presAssocID="{638838A8-B617-4445-BA32-4025397A9A73}" presName="rect1" presStyleLbl="alignAcc1" presStyleIdx="0" presStyleCnt="3"/>
      <dgm:spPr/>
    </dgm:pt>
    <dgm:pt modelId="{0EE779A8-BBBD-496D-B67D-0FDB2ECF7B14}" type="pres">
      <dgm:prSet presAssocID="{007435A5-E36B-4470-B7D2-AB3A98080478}" presName="vertSpace2" presStyleLbl="node1" presStyleIdx="0" presStyleCnt="3"/>
      <dgm:spPr/>
    </dgm:pt>
    <dgm:pt modelId="{D24752DF-FC87-452E-83A1-774DF9EE219E}" type="pres">
      <dgm:prSet presAssocID="{007435A5-E36B-4470-B7D2-AB3A98080478}" presName="circle2" presStyleLbl="node1" presStyleIdx="1" presStyleCnt="3"/>
      <dgm:spPr/>
    </dgm:pt>
    <dgm:pt modelId="{E4C3DFB3-E8F6-4D42-97FF-884219F13C01}" type="pres">
      <dgm:prSet presAssocID="{007435A5-E36B-4470-B7D2-AB3A98080478}" presName="rect2" presStyleLbl="alignAcc1" presStyleIdx="1" presStyleCnt="3"/>
      <dgm:spPr/>
    </dgm:pt>
    <dgm:pt modelId="{2B2A91ED-E57B-49A0-A9AD-D35D2F9EF810}" type="pres">
      <dgm:prSet presAssocID="{90FBEEE2-6D13-497E-B63C-D211EE6508B9}" presName="vertSpace3" presStyleLbl="node1" presStyleIdx="1" presStyleCnt="3"/>
      <dgm:spPr/>
    </dgm:pt>
    <dgm:pt modelId="{79F876D2-F9D1-4D59-B0B7-AC1D6F0FC269}" type="pres">
      <dgm:prSet presAssocID="{90FBEEE2-6D13-497E-B63C-D211EE6508B9}" presName="circle3" presStyleLbl="node1" presStyleIdx="2" presStyleCnt="3"/>
      <dgm:spPr/>
    </dgm:pt>
    <dgm:pt modelId="{6A44E868-222E-4836-A1EA-FCD767DE4A5F}" type="pres">
      <dgm:prSet presAssocID="{90FBEEE2-6D13-497E-B63C-D211EE6508B9}" presName="rect3" presStyleLbl="alignAcc1" presStyleIdx="2" presStyleCnt="3"/>
      <dgm:spPr/>
    </dgm:pt>
    <dgm:pt modelId="{740143CB-B1B0-443D-89A2-AB86DEB5B649}" type="pres">
      <dgm:prSet presAssocID="{638838A8-B617-4445-BA32-4025397A9A73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99B072E3-2193-4A3B-ADD4-AC46144E6406}" type="pres">
      <dgm:prSet presAssocID="{007435A5-E36B-4470-B7D2-AB3A98080478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E454C8AC-6E4F-491A-8BA5-35ED9209846F}" type="pres">
      <dgm:prSet presAssocID="{90FBEEE2-6D13-497E-B63C-D211EE6508B9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F0BB8E10-A3B5-4BB4-8138-F5A3EBC5DDB8}" srcId="{8EC302C6-2695-4618-85B9-B66B1EDA8D07}" destId="{638838A8-B617-4445-BA32-4025397A9A73}" srcOrd="0" destOrd="0" parTransId="{06BD414D-2A87-4E46-8871-CC4A0C319F61}" sibTransId="{896D4E02-618A-483D-80B1-34F08038C211}"/>
    <dgm:cxn modelId="{4574201D-7519-4E19-B88F-21F53700E512}" type="presOf" srcId="{007435A5-E36B-4470-B7D2-AB3A98080478}" destId="{E4C3DFB3-E8F6-4D42-97FF-884219F13C01}" srcOrd="0" destOrd="0" presId="urn:microsoft.com/office/officeart/2005/8/layout/target3"/>
    <dgm:cxn modelId="{AA057E2E-6D17-4559-8D29-FF5A61BCF6AE}" type="presOf" srcId="{90FBEEE2-6D13-497E-B63C-D211EE6508B9}" destId="{E454C8AC-6E4F-491A-8BA5-35ED9209846F}" srcOrd="1" destOrd="0" presId="urn:microsoft.com/office/officeart/2005/8/layout/target3"/>
    <dgm:cxn modelId="{5470843D-7CF8-4070-8FAF-150E4E56016D}" type="presOf" srcId="{8EC302C6-2695-4618-85B9-B66B1EDA8D07}" destId="{82CD5DCA-85D5-4266-A3C2-31D56625FE02}" srcOrd="0" destOrd="0" presId="urn:microsoft.com/office/officeart/2005/8/layout/target3"/>
    <dgm:cxn modelId="{4FF4C55D-C092-412B-89FE-D0A4A8C3A609}" type="presOf" srcId="{638838A8-B617-4445-BA32-4025397A9A73}" destId="{740143CB-B1B0-443D-89A2-AB86DEB5B649}" srcOrd="1" destOrd="0" presId="urn:microsoft.com/office/officeart/2005/8/layout/target3"/>
    <dgm:cxn modelId="{9588B690-AA29-49E0-A92D-266B3A9E2152}" type="presOf" srcId="{638838A8-B617-4445-BA32-4025397A9A73}" destId="{B04C523B-AE9F-4C9E-B161-6195AA88EE35}" srcOrd="0" destOrd="0" presId="urn:microsoft.com/office/officeart/2005/8/layout/target3"/>
    <dgm:cxn modelId="{7434CB9A-BC6F-4E54-9010-55E5380E3135}" type="presOf" srcId="{90FBEEE2-6D13-497E-B63C-D211EE6508B9}" destId="{6A44E868-222E-4836-A1EA-FCD767DE4A5F}" srcOrd="0" destOrd="0" presId="urn:microsoft.com/office/officeart/2005/8/layout/target3"/>
    <dgm:cxn modelId="{5ED245AB-8B6A-46BE-9545-C0FA9F556596}" type="presOf" srcId="{007435A5-E36B-4470-B7D2-AB3A98080478}" destId="{99B072E3-2193-4A3B-ADD4-AC46144E6406}" srcOrd="1" destOrd="0" presId="urn:microsoft.com/office/officeart/2005/8/layout/target3"/>
    <dgm:cxn modelId="{ECE680B4-49CD-4DED-A901-3E77DACFDCD7}" srcId="{8EC302C6-2695-4618-85B9-B66B1EDA8D07}" destId="{90FBEEE2-6D13-497E-B63C-D211EE6508B9}" srcOrd="2" destOrd="0" parTransId="{3B7C9C58-B29D-4CAC-8E2A-E455465EF5FF}" sibTransId="{E11AACCD-81E9-4693-B8FD-52E00DD4C2FD}"/>
    <dgm:cxn modelId="{8FB461C4-2528-4D05-8AF0-48AB3CB82F1D}" srcId="{8EC302C6-2695-4618-85B9-B66B1EDA8D07}" destId="{007435A5-E36B-4470-B7D2-AB3A98080478}" srcOrd="1" destOrd="0" parTransId="{7F8D0015-E8F5-49FB-AD67-C3FDF31BDE77}" sibTransId="{58412727-1266-4F77-BC62-B9417F6E9550}"/>
    <dgm:cxn modelId="{63C188F0-D40A-4F86-B236-F95B7B7AF202}" type="presParOf" srcId="{82CD5DCA-85D5-4266-A3C2-31D56625FE02}" destId="{6E66F9B6-01F7-42B7-86E8-FBB909C6726B}" srcOrd="0" destOrd="0" presId="urn:microsoft.com/office/officeart/2005/8/layout/target3"/>
    <dgm:cxn modelId="{7866BE1F-3ED2-4343-BD7A-DF1CAC6DAD1E}" type="presParOf" srcId="{82CD5DCA-85D5-4266-A3C2-31D56625FE02}" destId="{3AD9FCE9-CB2F-4556-B253-9543BF640C8D}" srcOrd="1" destOrd="0" presId="urn:microsoft.com/office/officeart/2005/8/layout/target3"/>
    <dgm:cxn modelId="{6A5046FB-8DD2-40D4-A640-FCD9FE424BD8}" type="presParOf" srcId="{82CD5DCA-85D5-4266-A3C2-31D56625FE02}" destId="{B04C523B-AE9F-4C9E-B161-6195AA88EE35}" srcOrd="2" destOrd="0" presId="urn:microsoft.com/office/officeart/2005/8/layout/target3"/>
    <dgm:cxn modelId="{B6A7141E-E98A-4E87-8F86-F8F7F91501FD}" type="presParOf" srcId="{82CD5DCA-85D5-4266-A3C2-31D56625FE02}" destId="{0EE779A8-BBBD-496D-B67D-0FDB2ECF7B14}" srcOrd="3" destOrd="0" presId="urn:microsoft.com/office/officeart/2005/8/layout/target3"/>
    <dgm:cxn modelId="{DAB0AC0D-119E-4C49-84AA-7990F61D4DC8}" type="presParOf" srcId="{82CD5DCA-85D5-4266-A3C2-31D56625FE02}" destId="{D24752DF-FC87-452E-83A1-774DF9EE219E}" srcOrd="4" destOrd="0" presId="urn:microsoft.com/office/officeart/2005/8/layout/target3"/>
    <dgm:cxn modelId="{6A3D6BC8-EA2C-46FC-86F3-A06F212829F6}" type="presParOf" srcId="{82CD5DCA-85D5-4266-A3C2-31D56625FE02}" destId="{E4C3DFB3-E8F6-4D42-97FF-884219F13C01}" srcOrd="5" destOrd="0" presId="urn:microsoft.com/office/officeart/2005/8/layout/target3"/>
    <dgm:cxn modelId="{554B8560-715F-47A1-81A5-CBB0ED3B42C5}" type="presParOf" srcId="{82CD5DCA-85D5-4266-A3C2-31D56625FE02}" destId="{2B2A91ED-E57B-49A0-A9AD-D35D2F9EF810}" srcOrd="6" destOrd="0" presId="urn:microsoft.com/office/officeart/2005/8/layout/target3"/>
    <dgm:cxn modelId="{9F83EA0E-5094-4CB5-947E-9841B8FD4614}" type="presParOf" srcId="{82CD5DCA-85D5-4266-A3C2-31D56625FE02}" destId="{79F876D2-F9D1-4D59-B0B7-AC1D6F0FC269}" srcOrd="7" destOrd="0" presId="urn:microsoft.com/office/officeart/2005/8/layout/target3"/>
    <dgm:cxn modelId="{0634DD26-2529-45D2-9961-636B8A19B3C5}" type="presParOf" srcId="{82CD5DCA-85D5-4266-A3C2-31D56625FE02}" destId="{6A44E868-222E-4836-A1EA-FCD767DE4A5F}" srcOrd="8" destOrd="0" presId="urn:microsoft.com/office/officeart/2005/8/layout/target3"/>
    <dgm:cxn modelId="{EB195A76-E939-4829-A2C0-59D231EE15BC}" type="presParOf" srcId="{82CD5DCA-85D5-4266-A3C2-31D56625FE02}" destId="{740143CB-B1B0-443D-89A2-AB86DEB5B649}" srcOrd="9" destOrd="0" presId="urn:microsoft.com/office/officeart/2005/8/layout/target3"/>
    <dgm:cxn modelId="{47591841-D940-4285-9DF7-0FCC07008121}" type="presParOf" srcId="{82CD5DCA-85D5-4266-A3C2-31D56625FE02}" destId="{99B072E3-2193-4A3B-ADD4-AC46144E6406}" srcOrd="10" destOrd="0" presId="urn:microsoft.com/office/officeart/2005/8/layout/target3"/>
    <dgm:cxn modelId="{84644584-FC5E-4F4F-88F6-F9B165E819BB}" type="presParOf" srcId="{82CD5DCA-85D5-4266-A3C2-31D56625FE02}" destId="{E454C8AC-6E4F-491A-8BA5-35ED9209846F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FD436E-F024-4933-B2B4-C4C547F0E480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B339CB-377D-4385-A85F-BF88871BB2D7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 </a:t>
          </a:r>
          <a:r>
            <a:rPr lang="uk-UA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2021 </a:t>
          </a: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році ХНЕУ імені </a:t>
          </a:r>
          <a:r>
            <a:rPr lang="uk-UA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С.Кузнеця</a:t>
          </a: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увійшов в </a:t>
          </a:r>
          <a:r>
            <a:rPr lang="uk-UA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ТОП-100 </a:t>
          </a: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найпопулярніших вишів Україні (</a:t>
          </a:r>
          <a:r>
            <a:rPr lang="uk-UA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17</a:t>
          </a: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місце) серед абітурієнтів та </a:t>
          </a:r>
          <a:r>
            <a:rPr lang="uk-UA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3</a:t>
          </a: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місце серед харківських вишів.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E9621D8-A163-48C9-BE63-B57A697CB6C0}" type="parTrans" cxnId="{F080D66F-4CC0-4571-A1DA-81B184CF848A}">
      <dgm:prSet/>
      <dgm:spPr/>
      <dgm:t>
        <a:bodyPr/>
        <a:lstStyle/>
        <a:p>
          <a:endParaRPr lang="ru-RU"/>
        </a:p>
      </dgm:t>
    </dgm:pt>
    <dgm:pt modelId="{A62BFC64-E7EE-4A92-A2E1-5E96DF448F5F}" type="sibTrans" cxnId="{F080D66F-4CC0-4571-A1DA-81B184CF848A}">
      <dgm:prSet/>
      <dgm:spPr/>
      <dgm:t>
        <a:bodyPr/>
        <a:lstStyle/>
        <a:p>
          <a:endParaRPr lang="ru-RU"/>
        </a:p>
      </dgm:t>
    </dgm:pt>
    <dgm:pt modelId="{955E578F-F95F-4F2E-AB10-133129BEF73E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 рейтингу </a:t>
          </a:r>
          <a:r>
            <a:rPr lang="uk-UA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DOU </a:t>
          </a:r>
          <a:r>
            <a: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2020 </a:t>
          </a: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щодо якості ІТ-освіти ХНЕУ імені </a:t>
          </a:r>
          <a:r>
            <a:rPr lang="uk-UA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С.Кузнеця</a:t>
          </a: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зайняло </a:t>
          </a:r>
          <a:r>
            <a:rPr lang="uk-UA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30</a:t>
          </a: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місце в Україні і </a:t>
          </a:r>
          <a:r>
            <a:rPr lang="uk-UA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4</a:t>
          </a: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місце в Харкові.</a:t>
          </a:r>
        </a:p>
      </dgm:t>
    </dgm:pt>
    <dgm:pt modelId="{3FB0F29D-E868-4F7A-A199-2636FB5831CC}" type="parTrans" cxnId="{75F0B1CA-D081-439E-ADFC-8019ED287658}">
      <dgm:prSet/>
      <dgm:spPr/>
      <dgm:t>
        <a:bodyPr/>
        <a:lstStyle/>
        <a:p>
          <a:endParaRPr lang="ru-RU"/>
        </a:p>
      </dgm:t>
    </dgm:pt>
    <dgm:pt modelId="{CD062595-260F-4C8A-8A6B-2263820C108B}" type="sibTrans" cxnId="{75F0B1CA-D081-439E-ADFC-8019ED287658}">
      <dgm:prSet/>
      <dgm:spPr/>
      <dgm:t>
        <a:bodyPr/>
        <a:lstStyle/>
        <a:p>
          <a:endParaRPr lang="ru-RU"/>
        </a:p>
      </dgm:t>
    </dgm:pt>
    <dgm:pt modelId="{33D4EA4B-6C54-4A81-985B-EB959C659CB6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 міжнародному рейтингу університетів</a:t>
          </a:r>
          <a:endParaRPr lang="en-US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uk-UA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«U-Multirank-2020»</a:t>
          </a:r>
          <a:r>
            <a:rPr lang="uk-UA" sz="20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ХНЕУ імені </a:t>
          </a:r>
          <a:r>
            <a:rPr lang="uk-UA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С.Кузнеця</a:t>
          </a: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увійшов в </a:t>
          </a:r>
          <a:r>
            <a:rPr lang="uk-UA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ТОП-25</a:t>
          </a: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кращих університетів світу (TOP 25 </a:t>
          </a:r>
          <a:r>
            <a:rPr lang="uk-UA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Performers</a:t>
          </a: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) за індикатором «</a:t>
          </a:r>
          <a:r>
            <a:rPr lang="uk-UA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Contact</a:t>
          </a: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uk-UA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to</a:t>
          </a: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uk-UA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work</a:t>
          </a: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uk-UA" sz="20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enviroment</a:t>
          </a:r>
          <a:r>
            <a:rPr lang="uk-UA" sz="20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»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2BC408D-AA24-4704-922B-B59667A8B152}" type="parTrans" cxnId="{89AC3A08-7C10-456C-9FC4-7CB3D8AB5F20}">
      <dgm:prSet/>
      <dgm:spPr/>
      <dgm:t>
        <a:bodyPr/>
        <a:lstStyle/>
        <a:p>
          <a:endParaRPr lang="ru-RU"/>
        </a:p>
      </dgm:t>
    </dgm:pt>
    <dgm:pt modelId="{C114CCCE-24C0-4CA3-92FC-4A6D48CE7BBB}" type="sibTrans" cxnId="{89AC3A08-7C10-456C-9FC4-7CB3D8AB5F20}">
      <dgm:prSet/>
      <dgm:spPr/>
      <dgm:t>
        <a:bodyPr/>
        <a:lstStyle/>
        <a:p>
          <a:endParaRPr lang="ru-RU"/>
        </a:p>
      </dgm:t>
    </dgm:pt>
    <dgm:pt modelId="{83FC5F78-5740-4035-BE06-586E3C527BDD}" type="pres">
      <dgm:prSet presAssocID="{89FD436E-F024-4933-B2B4-C4C547F0E480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79FBCF1D-3ED5-456D-91A4-EF9FABF92FFB}" type="pres">
      <dgm:prSet presAssocID="{28B339CB-377D-4385-A85F-BF88871BB2D7}" presName="circle1" presStyleLbl="node1" presStyleIdx="0" presStyleCnt="3"/>
      <dgm:spPr/>
    </dgm:pt>
    <dgm:pt modelId="{EF13168B-A84C-41D4-A538-EDAD3C7F9B29}" type="pres">
      <dgm:prSet presAssocID="{28B339CB-377D-4385-A85F-BF88871BB2D7}" presName="space" presStyleCnt="0"/>
      <dgm:spPr/>
    </dgm:pt>
    <dgm:pt modelId="{CE307BD1-2606-422E-9E3D-37E22AE22B3C}" type="pres">
      <dgm:prSet presAssocID="{28B339CB-377D-4385-A85F-BF88871BB2D7}" presName="rect1" presStyleLbl="alignAcc1" presStyleIdx="0" presStyleCnt="3"/>
      <dgm:spPr/>
    </dgm:pt>
    <dgm:pt modelId="{EF6C8A84-E430-484C-B7BB-B204589EF9E1}" type="pres">
      <dgm:prSet presAssocID="{955E578F-F95F-4F2E-AB10-133129BEF73E}" presName="vertSpace2" presStyleLbl="node1" presStyleIdx="0" presStyleCnt="3"/>
      <dgm:spPr/>
    </dgm:pt>
    <dgm:pt modelId="{1702A8DF-20CB-43E8-8829-187B0F9EEA60}" type="pres">
      <dgm:prSet presAssocID="{955E578F-F95F-4F2E-AB10-133129BEF73E}" presName="circle2" presStyleLbl="node1" presStyleIdx="1" presStyleCnt="3" custScaleY="105886"/>
      <dgm:spPr/>
    </dgm:pt>
    <dgm:pt modelId="{717FB32B-2571-42B0-8346-B52943E43478}" type="pres">
      <dgm:prSet presAssocID="{955E578F-F95F-4F2E-AB10-133129BEF73E}" presName="rect2" presStyleLbl="alignAcc1" presStyleIdx="1" presStyleCnt="3" custScaleY="105886"/>
      <dgm:spPr/>
    </dgm:pt>
    <dgm:pt modelId="{D58132E0-B438-41AD-A87B-7E7C2A5E026F}" type="pres">
      <dgm:prSet presAssocID="{33D4EA4B-6C54-4A81-985B-EB959C659CB6}" presName="vertSpace3" presStyleLbl="node1" presStyleIdx="1" presStyleCnt="3"/>
      <dgm:spPr/>
    </dgm:pt>
    <dgm:pt modelId="{F6AB3E25-F9DD-481D-9F57-87F426F0B5B1}" type="pres">
      <dgm:prSet presAssocID="{33D4EA4B-6C54-4A81-985B-EB959C659CB6}" presName="circle3" presStyleLbl="node1" presStyleIdx="2" presStyleCnt="3"/>
      <dgm:spPr/>
    </dgm:pt>
    <dgm:pt modelId="{7C536004-A3DD-4B3C-B6FC-AA4C42CD8A84}" type="pres">
      <dgm:prSet presAssocID="{33D4EA4B-6C54-4A81-985B-EB959C659CB6}" presName="rect3" presStyleLbl="alignAcc1" presStyleIdx="2" presStyleCnt="3"/>
      <dgm:spPr/>
    </dgm:pt>
    <dgm:pt modelId="{74B9BC63-8B43-4737-BFEE-AE0E82DC9FA1}" type="pres">
      <dgm:prSet presAssocID="{28B339CB-377D-4385-A85F-BF88871BB2D7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36AD1145-60FF-4BEF-BFBF-6658D1632452}" type="pres">
      <dgm:prSet presAssocID="{955E578F-F95F-4F2E-AB10-133129BEF73E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943753A9-E962-4555-892A-7DF600E44E43}" type="pres">
      <dgm:prSet presAssocID="{33D4EA4B-6C54-4A81-985B-EB959C659CB6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89AC3A08-7C10-456C-9FC4-7CB3D8AB5F20}" srcId="{89FD436E-F024-4933-B2B4-C4C547F0E480}" destId="{33D4EA4B-6C54-4A81-985B-EB959C659CB6}" srcOrd="2" destOrd="0" parTransId="{D2BC408D-AA24-4704-922B-B59667A8B152}" sibTransId="{C114CCCE-24C0-4CA3-92FC-4A6D48CE7BBB}"/>
    <dgm:cxn modelId="{97723C31-7343-44BC-AA88-BB236DBF12AD}" type="presOf" srcId="{33D4EA4B-6C54-4A81-985B-EB959C659CB6}" destId="{943753A9-E962-4555-892A-7DF600E44E43}" srcOrd="1" destOrd="0" presId="urn:microsoft.com/office/officeart/2005/8/layout/target3"/>
    <dgm:cxn modelId="{F080D66F-4CC0-4571-A1DA-81B184CF848A}" srcId="{89FD436E-F024-4933-B2B4-C4C547F0E480}" destId="{28B339CB-377D-4385-A85F-BF88871BB2D7}" srcOrd="0" destOrd="0" parTransId="{8E9621D8-A163-48C9-BE63-B57A697CB6C0}" sibTransId="{A62BFC64-E7EE-4A92-A2E1-5E96DF448F5F}"/>
    <dgm:cxn modelId="{13195485-7E2D-4DDF-BCF7-40EB54BEAE38}" type="presOf" srcId="{955E578F-F95F-4F2E-AB10-133129BEF73E}" destId="{36AD1145-60FF-4BEF-BFBF-6658D1632452}" srcOrd="1" destOrd="0" presId="urn:microsoft.com/office/officeart/2005/8/layout/target3"/>
    <dgm:cxn modelId="{2CA06B8C-8094-4B20-9D7F-C6D01B1C32FD}" type="presOf" srcId="{28B339CB-377D-4385-A85F-BF88871BB2D7}" destId="{74B9BC63-8B43-4737-BFEE-AE0E82DC9FA1}" srcOrd="1" destOrd="0" presId="urn:microsoft.com/office/officeart/2005/8/layout/target3"/>
    <dgm:cxn modelId="{DAE6DA8C-74DC-4B16-9247-0D83F18BC662}" type="presOf" srcId="{955E578F-F95F-4F2E-AB10-133129BEF73E}" destId="{717FB32B-2571-42B0-8346-B52943E43478}" srcOrd="0" destOrd="0" presId="urn:microsoft.com/office/officeart/2005/8/layout/target3"/>
    <dgm:cxn modelId="{81C8FD90-9A60-40B1-BC75-50B899E90850}" type="presOf" srcId="{89FD436E-F024-4933-B2B4-C4C547F0E480}" destId="{83FC5F78-5740-4035-BE06-586E3C527BDD}" srcOrd="0" destOrd="0" presId="urn:microsoft.com/office/officeart/2005/8/layout/target3"/>
    <dgm:cxn modelId="{B595AAA7-8D26-4E04-95DB-084CC40B9219}" type="presOf" srcId="{33D4EA4B-6C54-4A81-985B-EB959C659CB6}" destId="{7C536004-A3DD-4B3C-B6FC-AA4C42CD8A84}" srcOrd="0" destOrd="0" presId="urn:microsoft.com/office/officeart/2005/8/layout/target3"/>
    <dgm:cxn modelId="{B5D91FCA-1079-4490-9758-74A94BDBDC27}" type="presOf" srcId="{28B339CB-377D-4385-A85F-BF88871BB2D7}" destId="{CE307BD1-2606-422E-9E3D-37E22AE22B3C}" srcOrd="0" destOrd="0" presId="urn:microsoft.com/office/officeart/2005/8/layout/target3"/>
    <dgm:cxn modelId="{75F0B1CA-D081-439E-ADFC-8019ED287658}" srcId="{89FD436E-F024-4933-B2B4-C4C547F0E480}" destId="{955E578F-F95F-4F2E-AB10-133129BEF73E}" srcOrd="1" destOrd="0" parTransId="{3FB0F29D-E868-4F7A-A199-2636FB5831CC}" sibTransId="{CD062595-260F-4C8A-8A6B-2263820C108B}"/>
    <dgm:cxn modelId="{4F4222B2-52F5-42CF-AAB0-C67D6EFD9A20}" type="presParOf" srcId="{83FC5F78-5740-4035-BE06-586E3C527BDD}" destId="{79FBCF1D-3ED5-456D-91A4-EF9FABF92FFB}" srcOrd="0" destOrd="0" presId="urn:microsoft.com/office/officeart/2005/8/layout/target3"/>
    <dgm:cxn modelId="{9A44B1F9-34B1-4FC3-8994-48715BB8F2DA}" type="presParOf" srcId="{83FC5F78-5740-4035-BE06-586E3C527BDD}" destId="{EF13168B-A84C-41D4-A538-EDAD3C7F9B29}" srcOrd="1" destOrd="0" presId="urn:microsoft.com/office/officeart/2005/8/layout/target3"/>
    <dgm:cxn modelId="{A7155B5B-EBA6-44D9-AA80-877B35B9C374}" type="presParOf" srcId="{83FC5F78-5740-4035-BE06-586E3C527BDD}" destId="{CE307BD1-2606-422E-9E3D-37E22AE22B3C}" srcOrd="2" destOrd="0" presId="urn:microsoft.com/office/officeart/2005/8/layout/target3"/>
    <dgm:cxn modelId="{75BB83D6-7998-484B-B1D8-43D6CA8A5036}" type="presParOf" srcId="{83FC5F78-5740-4035-BE06-586E3C527BDD}" destId="{EF6C8A84-E430-484C-B7BB-B204589EF9E1}" srcOrd="3" destOrd="0" presId="urn:microsoft.com/office/officeart/2005/8/layout/target3"/>
    <dgm:cxn modelId="{1C377D41-17EE-4CEA-86CC-3B1835A1B757}" type="presParOf" srcId="{83FC5F78-5740-4035-BE06-586E3C527BDD}" destId="{1702A8DF-20CB-43E8-8829-187B0F9EEA60}" srcOrd="4" destOrd="0" presId="urn:microsoft.com/office/officeart/2005/8/layout/target3"/>
    <dgm:cxn modelId="{3773D365-C5D5-4F43-A615-744E9BAAA652}" type="presParOf" srcId="{83FC5F78-5740-4035-BE06-586E3C527BDD}" destId="{717FB32B-2571-42B0-8346-B52943E43478}" srcOrd="5" destOrd="0" presId="urn:microsoft.com/office/officeart/2005/8/layout/target3"/>
    <dgm:cxn modelId="{27A4FE28-FDC9-47CA-973C-F6618BE28BE2}" type="presParOf" srcId="{83FC5F78-5740-4035-BE06-586E3C527BDD}" destId="{D58132E0-B438-41AD-A87B-7E7C2A5E026F}" srcOrd="6" destOrd="0" presId="urn:microsoft.com/office/officeart/2005/8/layout/target3"/>
    <dgm:cxn modelId="{B1C320BC-5080-4139-BC96-1DDD58A2E699}" type="presParOf" srcId="{83FC5F78-5740-4035-BE06-586E3C527BDD}" destId="{F6AB3E25-F9DD-481D-9F57-87F426F0B5B1}" srcOrd="7" destOrd="0" presId="urn:microsoft.com/office/officeart/2005/8/layout/target3"/>
    <dgm:cxn modelId="{A6E472DA-3F19-4453-95F1-32A48240AF58}" type="presParOf" srcId="{83FC5F78-5740-4035-BE06-586E3C527BDD}" destId="{7C536004-A3DD-4B3C-B6FC-AA4C42CD8A84}" srcOrd="8" destOrd="0" presId="urn:microsoft.com/office/officeart/2005/8/layout/target3"/>
    <dgm:cxn modelId="{15F3775B-C91E-4F59-8AE3-EDFC5B6565CC}" type="presParOf" srcId="{83FC5F78-5740-4035-BE06-586E3C527BDD}" destId="{74B9BC63-8B43-4737-BFEE-AE0E82DC9FA1}" srcOrd="9" destOrd="0" presId="urn:microsoft.com/office/officeart/2005/8/layout/target3"/>
    <dgm:cxn modelId="{51461857-2565-43D4-A598-54D4AC193F96}" type="presParOf" srcId="{83FC5F78-5740-4035-BE06-586E3C527BDD}" destId="{36AD1145-60FF-4BEF-BFBF-6658D1632452}" srcOrd="10" destOrd="0" presId="urn:microsoft.com/office/officeart/2005/8/layout/target3"/>
    <dgm:cxn modelId="{BD8EFB42-0794-4BD3-898C-F88F5BD19E21}" type="presParOf" srcId="{83FC5F78-5740-4035-BE06-586E3C527BDD}" destId="{943753A9-E962-4555-892A-7DF600E44E43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8266C2-DE06-4B34-8B96-6E06F3C2992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7DC8F2-A8FB-4778-83FD-17E788794435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uk-UA" sz="20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Навчання у співпраці з ІТ-компаніями: лекції, тренінги, практика, менторство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C05109C-D38C-41FF-B00C-38B887437A0C}" type="parTrans" cxnId="{015119C3-9157-4A47-9503-B3C198E42631}">
      <dgm:prSet/>
      <dgm:spPr/>
      <dgm:t>
        <a:bodyPr/>
        <a:lstStyle/>
        <a:p>
          <a:endParaRPr lang="ru-RU"/>
        </a:p>
      </dgm:t>
    </dgm:pt>
    <dgm:pt modelId="{FB9C4C7D-E4BC-4A37-9146-C172999331EA}" type="sibTrans" cxnId="{015119C3-9157-4A47-9503-B3C198E42631}">
      <dgm:prSet/>
      <dgm:spPr/>
      <dgm:t>
        <a:bodyPr/>
        <a:lstStyle/>
        <a:p>
          <a:endParaRPr lang="ru-RU"/>
        </a:p>
      </dgm:t>
    </dgm:pt>
    <dgm:pt modelId="{C12FB575-5598-4E9F-ADCE-B9E926C14762}">
      <dgm:prSet/>
      <dgm:spPr/>
      <dgm:t>
        <a:bodyPr/>
        <a:lstStyle/>
        <a:p>
          <a:r>
            <a:rPr lang="uk-UA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Дуальна освіта на старших курсах.</a:t>
          </a:r>
          <a:endParaRPr lang="uk-UA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4D1B778-C526-4EB4-89A3-B3157B21D96E}" type="parTrans" cxnId="{E48E4E5F-D52C-4227-B631-FB54B37947DF}">
      <dgm:prSet/>
      <dgm:spPr/>
      <dgm:t>
        <a:bodyPr/>
        <a:lstStyle/>
        <a:p>
          <a:endParaRPr lang="uk-UA"/>
        </a:p>
      </dgm:t>
    </dgm:pt>
    <dgm:pt modelId="{35CA30B2-AF34-46B2-A14F-DDF4DF1A0592}" type="sibTrans" cxnId="{E48E4E5F-D52C-4227-B631-FB54B37947DF}">
      <dgm:prSet/>
      <dgm:spPr/>
      <dgm:t>
        <a:bodyPr/>
        <a:lstStyle/>
        <a:p>
          <a:endParaRPr lang="uk-UA"/>
        </a:p>
      </dgm:t>
    </dgm:pt>
    <dgm:pt modelId="{72629DF5-CA81-4460-A30A-E625A91CF34A}">
      <dgm:prSet/>
      <dgm:spPr/>
      <dgm:t>
        <a:bodyPr/>
        <a:lstStyle/>
        <a:p>
          <a:r>
            <a:rPr lang="uk-UA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Навчання англійською мовою.</a:t>
          </a:r>
          <a:endParaRPr lang="uk-UA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7909FEE-1BB4-47B1-AB55-28FA3F33149C}" type="parTrans" cxnId="{69AAF4BE-15F0-4520-A8B2-A0674EC39F93}">
      <dgm:prSet/>
      <dgm:spPr/>
      <dgm:t>
        <a:bodyPr/>
        <a:lstStyle/>
        <a:p>
          <a:endParaRPr lang="uk-UA"/>
        </a:p>
      </dgm:t>
    </dgm:pt>
    <dgm:pt modelId="{9B8BADA7-D163-4F3B-B78F-3F93E6ECB016}" type="sibTrans" cxnId="{69AAF4BE-15F0-4520-A8B2-A0674EC39F93}">
      <dgm:prSet/>
      <dgm:spPr/>
      <dgm:t>
        <a:bodyPr/>
        <a:lstStyle/>
        <a:p>
          <a:endParaRPr lang="uk-UA"/>
        </a:p>
      </dgm:t>
    </dgm:pt>
    <dgm:pt modelId="{F91A7D54-225E-4E86-B543-79AA55225A37}">
      <dgm:prSet/>
      <dgm:spPr/>
      <dgm:t>
        <a:bodyPr/>
        <a:lstStyle/>
        <a:p>
          <a:r>
            <a:rPr lang="uk-UA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Міжнародна освітня мобільність: Франція, Німеччина, Словаччина, Румунія</a:t>
          </a:r>
          <a:endParaRPr lang="uk-UA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4B8A939-357F-4B23-B23D-D3F8E8A2981D}" type="parTrans" cxnId="{8F4BFC53-FD80-4678-AE97-989B76F7B43F}">
      <dgm:prSet/>
      <dgm:spPr/>
      <dgm:t>
        <a:bodyPr/>
        <a:lstStyle/>
        <a:p>
          <a:endParaRPr lang="uk-UA"/>
        </a:p>
      </dgm:t>
    </dgm:pt>
    <dgm:pt modelId="{1EDF4181-2E2C-4492-802C-ECF5E186A12F}" type="sibTrans" cxnId="{8F4BFC53-FD80-4678-AE97-989B76F7B43F}">
      <dgm:prSet/>
      <dgm:spPr/>
      <dgm:t>
        <a:bodyPr/>
        <a:lstStyle/>
        <a:p>
          <a:endParaRPr lang="uk-UA"/>
        </a:p>
      </dgm:t>
    </dgm:pt>
    <dgm:pt modelId="{28D042B8-F613-4788-91F4-F7FB0F67C957}">
      <dgm:prSet/>
      <dgm:spPr/>
      <dgm:t>
        <a:bodyPr/>
        <a:lstStyle/>
        <a:p>
          <a:r>
            <a:rPr lang="uk-UA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Отримання професіональних сертифікатів компаній Microsoft і IBM.</a:t>
          </a:r>
          <a:endParaRPr lang="uk-UA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D691855-FA6F-4D38-9934-D42CE57B48B4}" type="parTrans" cxnId="{C7997C28-6D14-4CCB-B42A-7363C8D6E2A8}">
      <dgm:prSet/>
      <dgm:spPr/>
      <dgm:t>
        <a:bodyPr/>
        <a:lstStyle/>
        <a:p>
          <a:endParaRPr lang="uk-UA"/>
        </a:p>
      </dgm:t>
    </dgm:pt>
    <dgm:pt modelId="{24000846-437A-4628-A7E2-BA1206C174EE}" type="sibTrans" cxnId="{C7997C28-6D14-4CCB-B42A-7363C8D6E2A8}">
      <dgm:prSet/>
      <dgm:spPr/>
      <dgm:t>
        <a:bodyPr/>
        <a:lstStyle/>
        <a:p>
          <a:endParaRPr lang="uk-UA"/>
        </a:p>
      </dgm:t>
    </dgm:pt>
    <dgm:pt modelId="{E6EDB809-0BAB-4F6D-A6FC-043A83469D6C}">
      <dgm:prSet/>
      <dgm:spPr/>
      <dgm:t>
        <a:bodyPr/>
        <a:lstStyle/>
        <a:p>
          <a:r>
            <a: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Навчання в міжнародних програмах з можливістю отримання подвійного диплому.</a:t>
          </a:r>
        </a:p>
      </dgm:t>
    </dgm:pt>
    <dgm:pt modelId="{A111B3D3-038E-4E98-8D2A-BBE0791642F6}" type="parTrans" cxnId="{13C6DA6E-BA90-4984-A9DB-E4917020F77D}">
      <dgm:prSet/>
      <dgm:spPr/>
      <dgm:t>
        <a:bodyPr/>
        <a:lstStyle/>
        <a:p>
          <a:endParaRPr lang="uk-UA"/>
        </a:p>
      </dgm:t>
    </dgm:pt>
    <dgm:pt modelId="{4D9590F3-BB3E-4160-AB53-61ADAA5B1B92}" type="sibTrans" cxnId="{13C6DA6E-BA90-4984-A9DB-E4917020F77D}">
      <dgm:prSet/>
      <dgm:spPr/>
      <dgm:t>
        <a:bodyPr/>
        <a:lstStyle/>
        <a:p>
          <a:endParaRPr lang="uk-UA"/>
        </a:p>
      </dgm:t>
    </dgm:pt>
    <dgm:pt modelId="{6EBB1DB9-BCBF-4238-84A6-9D355F0AED96}" type="pres">
      <dgm:prSet presAssocID="{D28266C2-DE06-4B34-8B96-6E06F3C2992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4CAA7FE1-DDFF-43CE-977E-261CEF2B608D}" type="pres">
      <dgm:prSet presAssocID="{897DC8F2-A8FB-4778-83FD-17E788794435}" presName="circle1" presStyleLbl="node1" presStyleIdx="0" presStyleCnt="6"/>
      <dgm:spPr/>
    </dgm:pt>
    <dgm:pt modelId="{D3C31D92-871B-4023-A167-BB229C3F8AB5}" type="pres">
      <dgm:prSet presAssocID="{897DC8F2-A8FB-4778-83FD-17E788794435}" presName="space" presStyleCnt="0"/>
      <dgm:spPr/>
    </dgm:pt>
    <dgm:pt modelId="{7ABECCB0-C824-4ED3-8CF7-0D22597F5FB7}" type="pres">
      <dgm:prSet presAssocID="{897DC8F2-A8FB-4778-83FD-17E788794435}" presName="rect1" presStyleLbl="alignAcc1" presStyleIdx="0" presStyleCnt="6"/>
      <dgm:spPr/>
    </dgm:pt>
    <dgm:pt modelId="{FFB46416-D4EE-4F5C-B012-26589BADF3E4}" type="pres">
      <dgm:prSet presAssocID="{C12FB575-5598-4E9F-ADCE-B9E926C14762}" presName="vertSpace2" presStyleLbl="node1" presStyleIdx="0" presStyleCnt="6"/>
      <dgm:spPr/>
    </dgm:pt>
    <dgm:pt modelId="{3A9F8DD5-351F-4010-A3F7-09F565F9749B}" type="pres">
      <dgm:prSet presAssocID="{C12FB575-5598-4E9F-ADCE-B9E926C14762}" presName="circle2" presStyleLbl="node1" presStyleIdx="1" presStyleCnt="6"/>
      <dgm:spPr/>
    </dgm:pt>
    <dgm:pt modelId="{3F6402FF-836A-42A4-9F4B-015A794B6227}" type="pres">
      <dgm:prSet presAssocID="{C12FB575-5598-4E9F-ADCE-B9E926C14762}" presName="rect2" presStyleLbl="alignAcc1" presStyleIdx="1" presStyleCnt="6"/>
      <dgm:spPr/>
    </dgm:pt>
    <dgm:pt modelId="{020B548E-AD2F-4863-B06A-FABA80AD22E3}" type="pres">
      <dgm:prSet presAssocID="{72629DF5-CA81-4460-A30A-E625A91CF34A}" presName="vertSpace3" presStyleLbl="node1" presStyleIdx="1" presStyleCnt="6"/>
      <dgm:spPr/>
    </dgm:pt>
    <dgm:pt modelId="{F5F9E064-6B24-4EAA-8CA7-3D11C4C2D9FD}" type="pres">
      <dgm:prSet presAssocID="{72629DF5-CA81-4460-A30A-E625A91CF34A}" presName="circle3" presStyleLbl="node1" presStyleIdx="2" presStyleCnt="6"/>
      <dgm:spPr/>
    </dgm:pt>
    <dgm:pt modelId="{83E84E4D-FD35-4E9A-AC31-92624AE11E9F}" type="pres">
      <dgm:prSet presAssocID="{72629DF5-CA81-4460-A30A-E625A91CF34A}" presName="rect3" presStyleLbl="alignAcc1" presStyleIdx="2" presStyleCnt="6"/>
      <dgm:spPr/>
    </dgm:pt>
    <dgm:pt modelId="{266B2142-18A9-45F4-97A6-D144421201C9}" type="pres">
      <dgm:prSet presAssocID="{F91A7D54-225E-4E86-B543-79AA55225A37}" presName="vertSpace4" presStyleLbl="node1" presStyleIdx="2" presStyleCnt="6"/>
      <dgm:spPr/>
    </dgm:pt>
    <dgm:pt modelId="{ED83FEFC-EF65-415D-873B-8038B36736E9}" type="pres">
      <dgm:prSet presAssocID="{F91A7D54-225E-4E86-B543-79AA55225A37}" presName="circle4" presStyleLbl="node1" presStyleIdx="3" presStyleCnt="6"/>
      <dgm:spPr/>
    </dgm:pt>
    <dgm:pt modelId="{CD6B3FD9-B4CE-4FCD-A652-54A659E614BC}" type="pres">
      <dgm:prSet presAssocID="{F91A7D54-225E-4E86-B543-79AA55225A37}" presName="rect4" presStyleLbl="alignAcc1" presStyleIdx="3" presStyleCnt="6"/>
      <dgm:spPr/>
    </dgm:pt>
    <dgm:pt modelId="{5CC5B93F-1C52-430F-BA24-0E823220D646}" type="pres">
      <dgm:prSet presAssocID="{28D042B8-F613-4788-91F4-F7FB0F67C957}" presName="vertSpace5" presStyleLbl="node1" presStyleIdx="3" presStyleCnt="6"/>
      <dgm:spPr/>
    </dgm:pt>
    <dgm:pt modelId="{2236932E-FA7E-471A-825F-F12E0C0CE9DB}" type="pres">
      <dgm:prSet presAssocID="{28D042B8-F613-4788-91F4-F7FB0F67C957}" presName="circle5" presStyleLbl="node1" presStyleIdx="4" presStyleCnt="6"/>
      <dgm:spPr/>
    </dgm:pt>
    <dgm:pt modelId="{420889A7-EBA3-4A2A-9720-71C36ACC0E5C}" type="pres">
      <dgm:prSet presAssocID="{28D042B8-F613-4788-91F4-F7FB0F67C957}" presName="rect5" presStyleLbl="alignAcc1" presStyleIdx="4" presStyleCnt="6"/>
      <dgm:spPr/>
    </dgm:pt>
    <dgm:pt modelId="{1DA07B15-3E48-433A-BB4A-7E798B0AC9D2}" type="pres">
      <dgm:prSet presAssocID="{E6EDB809-0BAB-4F6D-A6FC-043A83469D6C}" presName="vertSpace6" presStyleLbl="node1" presStyleIdx="4" presStyleCnt="6"/>
      <dgm:spPr/>
    </dgm:pt>
    <dgm:pt modelId="{5B0EF543-F70C-47B1-B5BD-906103FBF86E}" type="pres">
      <dgm:prSet presAssocID="{E6EDB809-0BAB-4F6D-A6FC-043A83469D6C}" presName="circle6" presStyleLbl="node1" presStyleIdx="5" presStyleCnt="6"/>
      <dgm:spPr/>
    </dgm:pt>
    <dgm:pt modelId="{1E5B8A1B-6328-45E0-929C-27BC70DD19C9}" type="pres">
      <dgm:prSet presAssocID="{E6EDB809-0BAB-4F6D-A6FC-043A83469D6C}" presName="rect6" presStyleLbl="alignAcc1" presStyleIdx="5" presStyleCnt="6"/>
      <dgm:spPr/>
    </dgm:pt>
    <dgm:pt modelId="{817CE00F-40D7-499C-83FA-E81BC20E047B}" type="pres">
      <dgm:prSet presAssocID="{897DC8F2-A8FB-4778-83FD-17E788794435}" presName="rect1ParTxNoCh" presStyleLbl="alignAcc1" presStyleIdx="5" presStyleCnt="6">
        <dgm:presLayoutVars>
          <dgm:chMax val="1"/>
          <dgm:bulletEnabled val="1"/>
        </dgm:presLayoutVars>
      </dgm:prSet>
      <dgm:spPr/>
    </dgm:pt>
    <dgm:pt modelId="{FE6FB656-420B-407C-922C-8936D7CD5F46}" type="pres">
      <dgm:prSet presAssocID="{C12FB575-5598-4E9F-ADCE-B9E926C14762}" presName="rect2ParTxNoCh" presStyleLbl="alignAcc1" presStyleIdx="5" presStyleCnt="6">
        <dgm:presLayoutVars>
          <dgm:chMax val="1"/>
          <dgm:bulletEnabled val="1"/>
        </dgm:presLayoutVars>
      </dgm:prSet>
      <dgm:spPr/>
    </dgm:pt>
    <dgm:pt modelId="{B60EF292-D4EF-40E3-AD83-75AFE43DAB6E}" type="pres">
      <dgm:prSet presAssocID="{72629DF5-CA81-4460-A30A-E625A91CF34A}" presName="rect3ParTxNoCh" presStyleLbl="alignAcc1" presStyleIdx="5" presStyleCnt="6">
        <dgm:presLayoutVars>
          <dgm:chMax val="1"/>
          <dgm:bulletEnabled val="1"/>
        </dgm:presLayoutVars>
      </dgm:prSet>
      <dgm:spPr/>
    </dgm:pt>
    <dgm:pt modelId="{FDD0E37F-5BD9-4574-A2CC-AF157B5AF021}" type="pres">
      <dgm:prSet presAssocID="{F91A7D54-225E-4E86-B543-79AA55225A37}" presName="rect4ParTxNoCh" presStyleLbl="alignAcc1" presStyleIdx="5" presStyleCnt="6">
        <dgm:presLayoutVars>
          <dgm:chMax val="1"/>
          <dgm:bulletEnabled val="1"/>
        </dgm:presLayoutVars>
      </dgm:prSet>
      <dgm:spPr/>
    </dgm:pt>
    <dgm:pt modelId="{16439491-24DD-4ACD-8C0A-E7F0F74AF91B}" type="pres">
      <dgm:prSet presAssocID="{28D042B8-F613-4788-91F4-F7FB0F67C957}" presName="rect5ParTxNoCh" presStyleLbl="alignAcc1" presStyleIdx="5" presStyleCnt="6">
        <dgm:presLayoutVars>
          <dgm:chMax val="1"/>
          <dgm:bulletEnabled val="1"/>
        </dgm:presLayoutVars>
      </dgm:prSet>
      <dgm:spPr/>
    </dgm:pt>
    <dgm:pt modelId="{A3BE6130-8F06-43CC-B859-264D5C718AD0}" type="pres">
      <dgm:prSet presAssocID="{E6EDB809-0BAB-4F6D-A6FC-043A83469D6C}" presName="rect6ParTxNoCh" presStyleLbl="alignAcc1" presStyleIdx="5" presStyleCnt="6">
        <dgm:presLayoutVars>
          <dgm:chMax val="1"/>
          <dgm:bulletEnabled val="1"/>
        </dgm:presLayoutVars>
      </dgm:prSet>
      <dgm:spPr/>
    </dgm:pt>
  </dgm:ptLst>
  <dgm:cxnLst>
    <dgm:cxn modelId="{B4D2820C-320F-4BC9-B78A-463BAE452B61}" type="presOf" srcId="{D28266C2-DE06-4B34-8B96-6E06F3C29928}" destId="{6EBB1DB9-BCBF-4238-84A6-9D355F0AED96}" srcOrd="0" destOrd="0" presId="urn:microsoft.com/office/officeart/2005/8/layout/target3"/>
    <dgm:cxn modelId="{C7997C28-6D14-4CCB-B42A-7363C8D6E2A8}" srcId="{D28266C2-DE06-4B34-8B96-6E06F3C29928}" destId="{28D042B8-F613-4788-91F4-F7FB0F67C957}" srcOrd="4" destOrd="0" parTransId="{9D691855-FA6F-4D38-9934-D42CE57B48B4}" sibTransId="{24000846-437A-4628-A7E2-BA1206C174EE}"/>
    <dgm:cxn modelId="{1BC6362F-C627-49F4-B106-8E91F6B39B47}" type="presOf" srcId="{72629DF5-CA81-4460-A30A-E625A91CF34A}" destId="{B60EF292-D4EF-40E3-AD83-75AFE43DAB6E}" srcOrd="1" destOrd="0" presId="urn:microsoft.com/office/officeart/2005/8/layout/target3"/>
    <dgm:cxn modelId="{9FE37A3B-C87D-4DD7-9C09-CDD9F318FFFC}" type="presOf" srcId="{897DC8F2-A8FB-4778-83FD-17E788794435}" destId="{817CE00F-40D7-499C-83FA-E81BC20E047B}" srcOrd="1" destOrd="0" presId="urn:microsoft.com/office/officeart/2005/8/layout/target3"/>
    <dgm:cxn modelId="{E48E4E5F-D52C-4227-B631-FB54B37947DF}" srcId="{D28266C2-DE06-4B34-8B96-6E06F3C29928}" destId="{C12FB575-5598-4E9F-ADCE-B9E926C14762}" srcOrd="1" destOrd="0" parTransId="{34D1B778-C526-4EB4-89A3-B3157B21D96E}" sibTransId="{35CA30B2-AF34-46B2-A14F-DDF4DF1A0592}"/>
    <dgm:cxn modelId="{DE02B641-44C2-4FB1-8D6E-46AEF4B7E381}" type="presOf" srcId="{28D042B8-F613-4788-91F4-F7FB0F67C957}" destId="{420889A7-EBA3-4A2A-9720-71C36ACC0E5C}" srcOrd="0" destOrd="0" presId="urn:microsoft.com/office/officeart/2005/8/layout/target3"/>
    <dgm:cxn modelId="{13C6DA6E-BA90-4984-A9DB-E4917020F77D}" srcId="{D28266C2-DE06-4B34-8B96-6E06F3C29928}" destId="{E6EDB809-0BAB-4F6D-A6FC-043A83469D6C}" srcOrd="5" destOrd="0" parTransId="{A111B3D3-038E-4E98-8D2A-BBE0791642F6}" sibTransId="{4D9590F3-BB3E-4160-AB53-61ADAA5B1B92}"/>
    <dgm:cxn modelId="{3A79C870-25FA-4E49-A3EC-282954320C63}" type="presOf" srcId="{F91A7D54-225E-4E86-B543-79AA55225A37}" destId="{CD6B3FD9-B4CE-4FCD-A652-54A659E614BC}" srcOrd="0" destOrd="0" presId="urn:microsoft.com/office/officeart/2005/8/layout/target3"/>
    <dgm:cxn modelId="{92975873-B963-42CF-8D35-040BB03E3AE6}" type="presOf" srcId="{E6EDB809-0BAB-4F6D-A6FC-043A83469D6C}" destId="{A3BE6130-8F06-43CC-B859-264D5C718AD0}" srcOrd="1" destOrd="0" presId="urn:microsoft.com/office/officeart/2005/8/layout/target3"/>
    <dgm:cxn modelId="{8F4BFC53-FD80-4678-AE97-989B76F7B43F}" srcId="{D28266C2-DE06-4B34-8B96-6E06F3C29928}" destId="{F91A7D54-225E-4E86-B543-79AA55225A37}" srcOrd="3" destOrd="0" parTransId="{B4B8A939-357F-4B23-B23D-D3F8E8A2981D}" sibTransId="{1EDF4181-2E2C-4492-802C-ECF5E186A12F}"/>
    <dgm:cxn modelId="{47A13E76-99F7-4B63-904A-219EB94E7FB4}" type="presOf" srcId="{C12FB575-5598-4E9F-ADCE-B9E926C14762}" destId="{FE6FB656-420B-407C-922C-8936D7CD5F46}" srcOrd="1" destOrd="0" presId="urn:microsoft.com/office/officeart/2005/8/layout/target3"/>
    <dgm:cxn modelId="{C53D0279-E123-4C4C-9F75-D3A819D1B992}" type="presOf" srcId="{E6EDB809-0BAB-4F6D-A6FC-043A83469D6C}" destId="{1E5B8A1B-6328-45E0-929C-27BC70DD19C9}" srcOrd="0" destOrd="0" presId="urn:microsoft.com/office/officeart/2005/8/layout/target3"/>
    <dgm:cxn modelId="{157A3579-69C2-4D87-B264-E30D455E740E}" type="presOf" srcId="{28D042B8-F613-4788-91F4-F7FB0F67C957}" destId="{16439491-24DD-4ACD-8C0A-E7F0F74AF91B}" srcOrd="1" destOrd="0" presId="urn:microsoft.com/office/officeart/2005/8/layout/target3"/>
    <dgm:cxn modelId="{A7AA8A94-C716-4975-A0EE-67B33724505E}" type="presOf" srcId="{F91A7D54-225E-4E86-B543-79AA55225A37}" destId="{FDD0E37F-5BD9-4574-A2CC-AF157B5AF021}" srcOrd="1" destOrd="0" presId="urn:microsoft.com/office/officeart/2005/8/layout/target3"/>
    <dgm:cxn modelId="{69AAF4BE-15F0-4520-A8B2-A0674EC39F93}" srcId="{D28266C2-DE06-4B34-8B96-6E06F3C29928}" destId="{72629DF5-CA81-4460-A30A-E625A91CF34A}" srcOrd="2" destOrd="0" parTransId="{67909FEE-1BB4-47B1-AB55-28FA3F33149C}" sibTransId="{9B8BADA7-D163-4F3B-B78F-3F93E6ECB016}"/>
    <dgm:cxn modelId="{015119C3-9157-4A47-9503-B3C198E42631}" srcId="{D28266C2-DE06-4B34-8B96-6E06F3C29928}" destId="{897DC8F2-A8FB-4778-83FD-17E788794435}" srcOrd="0" destOrd="0" parTransId="{BC05109C-D38C-41FF-B00C-38B887437A0C}" sibTransId="{FB9C4C7D-E4BC-4A37-9146-C172999331EA}"/>
    <dgm:cxn modelId="{00D686CA-8EE1-4481-ABAD-DD2D7F7B1607}" type="presOf" srcId="{897DC8F2-A8FB-4778-83FD-17E788794435}" destId="{7ABECCB0-C824-4ED3-8CF7-0D22597F5FB7}" srcOrd="0" destOrd="0" presId="urn:microsoft.com/office/officeart/2005/8/layout/target3"/>
    <dgm:cxn modelId="{8D3AB0D1-29C8-415B-B7B7-E76192DE549D}" type="presOf" srcId="{C12FB575-5598-4E9F-ADCE-B9E926C14762}" destId="{3F6402FF-836A-42A4-9F4B-015A794B6227}" srcOrd="0" destOrd="0" presId="urn:microsoft.com/office/officeart/2005/8/layout/target3"/>
    <dgm:cxn modelId="{F8C91AEA-3FE0-490E-BC69-C71744A6DD6E}" type="presOf" srcId="{72629DF5-CA81-4460-A30A-E625A91CF34A}" destId="{83E84E4D-FD35-4E9A-AC31-92624AE11E9F}" srcOrd="0" destOrd="0" presId="urn:microsoft.com/office/officeart/2005/8/layout/target3"/>
    <dgm:cxn modelId="{A841D5D3-5574-44D8-850A-AED68B47CAE7}" type="presParOf" srcId="{6EBB1DB9-BCBF-4238-84A6-9D355F0AED96}" destId="{4CAA7FE1-DDFF-43CE-977E-261CEF2B608D}" srcOrd="0" destOrd="0" presId="urn:microsoft.com/office/officeart/2005/8/layout/target3"/>
    <dgm:cxn modelId="{7F6CC600-653F-4D9A-9717-549167EFD5BF}" type="presParOf" srcId="{6EBB1DB9-BCBF-4238-84A6-9D355F0AED96}" destId="{D3C31D92-871B-4023-A167-BB229C3F8AB5}" srcOrd="1" destOrd="0" presId="urn:microsoft.com/office/officeart/2005/8/layout/target3"/>
    <dgm:cxn modelId="{C769AF65-B32D-4354-B896-94CD147A9199}" type="presParOf" srcId="{6EBB1DB9-BCBF-4238-84A6-9D355F0AED96}" destId="{7ABECCB0-C824-4ED3-8CF7-0D22597F5FB7}" srcOrd="2" destOrd="0" presId="urn:microsoft.com/office/officeart/2005/8/layout/target3"/>
    <dgm:cxn modelId="{C7DC0794-6D5E-46AB-BECA-BA9227A59F7A}" type="presParOf" srcId="{6EBB1DB9-BCBF-4238-84A6-9D355F0AED96}" destId="{FFB46416-D4EE-4F5C-B012-26589BADF3E4}" srcOrd="3" destOrd="0" presId="urn:microsoft.com/office/officeart/2005/8/layout/target3"/>
    <dgm:cxn modelId="{7772F891-13BE-4EAB-B754-7F6023341733}" type="presParOf" srcId="{6EBB1DB9-BCBF-4238-84A6-9D355F0AED96}" destId="{3A9F8DD5-351F-4010-A3F7-09F565F9749B}" srcOrd="4" destOrd="0" presId="urn:microsoft.com/office/officeart/2005/8/layout/target3"/>
    <dgm:cxn modelId="{DAC29ADF-0C69-4909-AAD2-5FB344DCD6AE}" type="presParOf" srcId="{6EBB1DB9-BCBF-4238-84A6-9D355F0AED96}" destId="{3F6402FF-836A-42A4-9F4B-015A794B6227}" srcOrd="5" destOrd="0" presId="urn:microsoft.com/office/officeart/2005/8/layout/target3"/>
    <dgm:cxn modelId="{AA69B91D-4D11-45BE-8274-263B5FC8A55C}" type="presParOf" srcId="{6EBB1DB9-BCBF-4238-84A6-9D355F0AED96}" destId="{020B548E-AD2F-4863-B06A-FABA80AD22E3}" srcOrd="6" destOrd="0" presId="urn:microsoft.com/office/officeart/2005/8/layout/target3"/>
    <dgm:cxn modelId="{16ABD397-1945-41D9-88EB-970AA5A97248}" type="presParOf" srcId="{6EBB1DB9-BCBF-4238-84A6-9D355F0AED96}" destId="{F5F9E064-6B24-4EAA-8CA7-3D11C4C2D9FD}" srcOrd="7" destOrd="0" presId="urn:microsoft.com/office/officeart/2005/8/layout/target3"/>
    <dgm:cxn modelId="{08526DAD-52B6-4E44-ABBD-15F428A32617}" type="presParOf" srcId="{6EBB1DB9-BCBF-4238-84A6-9D355F0AED96}" destId="{83E84E4D-FD35-4E9A-AC31-92624AE11E9F}" srcOrd="8" destOrd="0" presId="urn:microsoft.com/office/officeart/2005/8/layout/target3"/>
    <dgm:cxn modelId="{96DD6213-F0DB-4027-A58C-D007E31AA1C8}" type="presParOf" srcId="{6EBB1DB9-BCBF-4238-84A6-9D355F0AED96}" destId="{266B2142-18A9-45F4-97A6-D144421201C9}" srcOrd="9" destOrd="0" presId="urn:microsoft.com/office/officeart/2005/8/layout/target3"/>
    <dgm:cxn modelId="{081589F1-E4FE-457F-BA1A-CE3F710EF7BC}" type="presParOf" srcId="{6EBB1DB9-BCBF-4238-84A6-9D355F0AED96}" destId="{ED83FEFC-EF65-415D-873B-8038B36736E9}" srcOrd="10" destOrd="0" presId="urn:microsoft.com/office/officeart/2005/8/layout/target3"/>
    <dgm:cxn modelId="{C3EC2477-F577-4608-AD28-39ADD7672DA7}" type="presParOf" srcId="{6EBB1DB9-BCBF-4238-84A6-9D355F0AED96}" destId="{CD6B3FD9-B4CE-4FCD-A652-54A659E614BC}" srcOrd="11" destOrd="0" presId="urn:microsoft.com/office/officeart/2005/8/layout/target3"/>
    <dgm:cxn modelId="{B166DD58-28AE-487B-97D1-BA19C2E86DAA}" type="presParOf" srcId="{6EBB1DB9-BCBF-4238-84A6-9D355F0AED96}" destId="{5CC5B93F-1C52-430F-BA24-0E823220D646}" srcOrd="12" destOrd="0" presId="urn:microsoft.com/office/officeart/2005/8/layout/target3"/>
    <dgm:cxn modelId="{59B45C3E-7836-499F-A7AF-1A71D80E2729}" type="presParOf" srcId="{6EBB1DB9-BCBF-4238-84A6-9D355F0AED96}" destId="{2236932E-FA7E-471A-825F-F12E0C0CE9DB}" srcOrd="13" destOrd="0" presId="urn:microsoft.com/office/officeart/2005/8/layout/target3"/>
    <dgm:cxn modelId="{CA8CAD51-0808-442E-9DAF-BAA8EA71E578}" type="presParOf" srcId="{6EBB1DB9-BCBF-4238-84A6-9D355F0AED96}" destId="{420889A7-EBA3-4A2A-9720-71C36ACC0E5C}" srcOrd="14" destOrd="0" presId="urn:microsoft.com/office/officeart/2005/8/layout/target3"/>
    <dgm:cxn modelId="{8DC59DEC-1C0C-485E-BBAA-E66AB637F085}" type="presParOf" srcId="{6EBB1DB9-BCBF-4238-84A6-9D355F0AED96}" destId="{1DA07B15-3E48-433A-BB4A-7E798B0AC9D2}" srcOrd="15" destOrd="0" presId="urn:microsoft.com/office/officeart/2005/8/layout/target3"/>
    <dgm:cxn modelId="{3AC9155E-0DA5-4D97-8AF2-7EA6FC1027D1}" type="presParOf" srcId="{6EBB1DB9-BCBF-4238-84A6-9D355F0AED96}" destId="{5B0EF543-F70C-47B1-B5BD-906103FBF86E}" srcOrd="16" destOrd="0" presId="urn:microsoft.com/office/officeart/2005/8/layout/target3"/>
    <dgm:cxn modelId="{6769B74D-3CA4-40BB-AABB-D257885CF254}" type="presParOf" srcId="{6EBB1DB9-BCBF-4238-84A6-9D355F0AED96}" destId="{1E5B8A1B-6328-45E0-929C-27BC70DD19C9}" srcOrd="17" destOrd="0" presId="urn:microsoft.com/office/officeart/2005/8/layout/target3"/>
    <dgm:cxn modelId="{242CFADA-5357-464E-A000-357DF35AFADA}" type="presParOf" srcId="{6EBB1DB9-BCBF-4238-84A6-9D355F0AED96}" destId="{817CE00F-40D7-499C-83FA-E81BC20E047B}" srcOrd="18" destOrd="0" presId="urn:microsoft.com/office/officeart/2005/8/layout/target3"/>
    <dgm:cxn modelId="{6B5981AD-8F27-4E5F-B10B-8EDFDB4C7ACF}" type="presParOf" srcId="{6EBB1DB9-BCBF-4238-84A6-9D355F0AED96}" destId="{FE6FB656-420B-407C-922C-8936D7CD5F46}" srcOrd="19" destOrd="0" presId="urn:microsoft.com/office/officeart/2005/8/layout/target3"/>
    <dgm:cxn modelId="{9C2758D3-A4EE-4180-BB0C-613CC754C768}" type="presParOf" srcId="{6EBB1DB9-BCBF-4238-84A6-9D355F0AED96}" destId="{B60EF292-D4EF-40E3-AD83-75AFE43DAB6E}" srcOrd="20" destOrd="0" presId="urn:microsoft.com/office/officeart/2005/8/layout/target3"/>
    <dgm:cxn modelId="{E76DD27B-BEE0-42D5-93BB-C25497F099D0}" type="presParOf" srcId="{6EBB1DB9-BCBF-4238-84A6-9D355F0AED96}" destId="{FDD0E37F-5BD9-4574-A2CC-AF157B5AF021}" srcOrd="21" destOrd="0" presId="urn:microsoft.com/office/officeart/2005/8/layout/target3"/>
    <dgm:cxn modelId="{C445B748-3466-4A8D-9925-CDB8D6A3EB5A}" type="presParOf" srcId="{6EBB1DB9-BCBF-4238-84A6-9D355F0AED96}" destId="{16439491-24DD-4ACD-8C0A-E7F0F74AF91B}" srcOrd="22" destOrd="0" presId="urn:microsoft.com/office/officeart/2005/8/layout/target3"/>
    <dgm:cxn modelId="{7B1227FA-C1D9-427C-8C41-33F19BC2C20A}" type="presParOf" srcId="{6EBB1DB9-BCBF-4238-84A6-9D355F0AED96}" destId="{A3BE6130-8F06-43CC-B859-264D5C718AD0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3C6477-FFC5-4B1F-98AB-C9F77A5855E3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60AA24-A413-4E8D-ACFD-C5E6BB72430B}">
      <dgm:prSet/>
      <dgm:spPr/>
      <dgm:t>
        <a:bodyPr/>
        <a:lstStyle/>
        <a:p>
          <a:pPr rtl="0"/>
          <a:r>
            <a: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Проектування, розробка та впровадження програмного забезпечення </a:t>
          </a:r>
          <a:endParaRPr lang="ru-RU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B5F7DB5-127B-433D-9C6D-A983BB7DD2BD}" type="parTrans" cxnId="{A8869F75-6317-4129-BA77-8C9824EC3E03}">
      <dgm:prSet/>
      <dgm:spPr/>
      <dgm:t>
        <a:bodyPr/>
        <a:lstStyle/>
        <a:p>
          <a:endParaRPr lang="ru-RU"/>
        </a:p>
      </dgm:t>
    </dgm:pt>
    <dgm:pt modelId="{6ED1B4EE-B1DF-421C-BF2F-4AD0DF7BF955}" type="sibTrans" cxnId="{A8869F75-6317-4129-BA77-8C9824EC3E03}">
      <dgm:prSet/>
      <dgm:spPr/>
      <dgm:t>
        <a:bodyPr/>
        <a:lstStyle/>
        <a:p>
          <a:endParaRPr lang="ru-RU"/>
        </a:p>
      </dgm:t>
    </dgm:pt>
    <dgm:pt modelId="{252BE793-D0C6-474B-8BA8-945A0CE7D012}">
      <dgm:prSet/>
      <dgm:spPr/>
      <dgm:t>
        <a:bodyPr/>
        <a:lstStyle/>
        <a:p>
          <a:r>
            <a:rPr kumimoji="0" lang="uk-UA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Проектування та реалізація баз даних.</a:t>
          </a:r>
          <a:endParaRPr kumimoji="0" lang="uk-UA" b="0" i="0" u="none" strike="noStrike" cap="none" spc="0" normalizeH="0" baseline="0" dirty="0">
            <a:ln>
              <a:noFill/>
            </a:ln>
            <a:solidFill>
              <a:schemeClr val="tx1"/>
            </a:solidFill>
            <a:effectLst/>
            <a:uLnTx/>
            <a:uFillTx/>
            <a:latin typeface="Arial" pitchFamily="34" charset="0"/>
            <a:ea typeface="+mn-ea"/>
            <a:cs typeface="Arial" pitchFamily="34" charset="0"/>
          </a:endParaRPr>
        </a:p>
      </dgm:t>
    </dgm:pt>
    <dgm:pt modelId="{63BF6F7B-81BC-44A2-9B03-0726A80D8A40}" type="parTrans" cxnId="{918660D2-549E-4282-8043-C97869F8A4B3}">
      <dgm:prSet/>
      <dgm:spPr/>
      <dgm:t>
        <a:bodyPr/>
        <a:lstStyle/>
        <a:p>
          <a:endParaRPr lang="uk-UA"/>
        </a:p>
      </dgm:t>
    </dgm:pt>
    <dgm:pt modelId="{94AAF337-759F-4B5E-981D-BAA5FA66145E}" type="sibTrans" cxnId="{918660D2-549E-4282-8043-C97869F8A4B3}">
      <dgm:prSet/>
      <dgm:spPr/>
      <dgm:t>
        <a:bodyPr/>
        <a:lstStyle/>
        <a:p>
          <a:endParaRPr lang="uk-UA"/>
        </a:p>
      </dgm:t>
    </dgm:pt>
    <dgm:pt modelId="{8DCFF774-DB49-48C8-B3B6-C4010B5871C4}">
      <dgm:prSet/>
      <dgm:spPr/>
      <dgm:t>
        <a:bodyPr/>
        <a:lstStyle/>
        <a:p>
          <a:pPr rtl="0"/>
          <a:r>
            <a:rPr kumimoji="0" lang="uk-UA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Розробка алгоритмів та структур даних для програмних продуктів.</a:t>
          </a:r>
          <a:endParaRPr kumimoji="0" lang="uk-UA" b="0" i="0" u="none" strike="noStrike" cap="none" spc="0" normalizeH="0" baseline="0" dirty="0">
            <a:ln>
              <a:noFill/>
            </a:ln>
            <a:solidFill>
              <a:schemeClr val="tx1"/>
            </a:solidFill>
            <a:effectLst/>
            <a:uLnTx/>
            <a:uFillTx/>
            <a:latin typeface="Arial" pitchFamily="34" charset="0"/>
            <a:ea typeface="+mn-ea"/>
            <a:cs typeface="Arial" pitchFamily="34" charset="0"/>
          </a:endParaRPr>
        </a:p>
      </dgm:t>
    </dgm:pt>
    <dgm:pt modelId="{EDC6BD32-1752-48EE-80DE-32E144D9ECAE}" type="parTrans" cxnId="{769AD670-3426-4EF7-92C8-1A47B8375992}">
      <dgm:prSet/>
      <dgm:spPr/>
      <dgm:t>
        <a:bodyPr/>
        <a:lstStyle/>
        <a:p>
          <a:endParaRPr lang="uk-UA"/>
        </a:p>
      </dgm:t>
    </dgm:pt>
    <dgm:pt modelId="{2802EB6C-CB55-45F4-A387-FA4482B0EFD6}" type="sibTrans" cxnId="{769AD670-3426-4EF7-92C8-1A47B8375992}">
      <dgm:prSet/>
      <dgm:spPr/>
      <dgm:t>
        <a:bodyPr/>
        <a:lstStyle/>
        <a:p>
          <a:endParaRPr lang="uk-UA"/>
        </a:p>
      </dgm:t>
    </dgm:pt>
    <dgm:pt modelId="{25CCDAE9-31B3-4FFD-BC81-1983A021FE60}">
      <dgm:prSet/>
      <dgm:spPr/>
      <dgm:t>
        <a:bodyPr/>
        <a:lstStyle/>
        <a:p>
          <a:pPr rtl="0"/>
          <a:r>
            <a:rPr kumimoji="0" lang="uk-UA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Проектування компонентів архітектури програмних систем</a:t>
          </a:r>
        </a:p>
      </dgm:t>
    </dgm:pt>
    <dgm:pt modelId="{65CA4CDC-2BEC-44B0-8A7B-36DEA3B6802B}" type="parTrans" cxnId="{BA542CEC-1D3A-4F16-988D-17C3DA25F12C}">
      <dgm:prSet/>
      <dgm:spPr/>
      <dgm:t>
        <a:bodyPr/>
        <a:lstStyle/>
        <a:p>
          <a:endParaRPr lang="uk-UA"/>
        </a:p>
      </dgm:t>
    </dgm:pt>
    <dgm:pt modelId="{9D4422CB-49D3-45CD-B6C3-9CE22536FFBE}" type="sibTrans" cxnId="{BA542CEC-1D3A-4F16-988D-17C3DA25F12C}">
      <dgm:prSet/>
      <dgm:spPr/>
      <dgm:t>
        <a:bodyPr/>
        <a:lstStyle/>
        <a:p>
          <a:endParaRPr lang="uk-UA"/>
        </a:p>
      </dgm:t>
    </dgm:pt>
    <dgm:pt modelId="{8FF5184A-7289-4AD1-AF7A-071396004591}" type="pres">
      <dgm:prSet presAssocID="{063C6477-FFC5-4B1F-98AB-C9F77A5855E3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2FD29D6F-03B6-4AC5-8121-E379FD8D23BA}" type="pres">
      <dgm:prSet presAssocID="{9260AA24-A413-4E8D-ACFD-C5E6BB72430B}" presName="circle1" presStyleLbl="node1" presStyleIdx="0" presStyleCnt="4"/>
      <dgm:spPr/>
    </dgm:pt>
    <dgm:pt modelId="{33239DD6-FC77-4A6B-8AC1-AA8C1CA7ACC3}" type="pres">
      <dgm:prSet presAssocID="{9260AA24-A413-4E8D-ACFD-C5E6BB72430B}" presName="space" presStyleCnt="0"/>
      <dgm:spPr/>
    </dgm:pt>
    <dgm:pt modelId="{6D6DE270-8FD7-4BA0-888F-A5FEDB6566D2}" type="pres">
      <dgm:prSet presAssocID="{9260AA24-A413-4E8D-ACFD-C5E6BB72430B}" presName="rect1" presStyleLbl="alignAcc1" presStyleIdx="0" presStyleCnt="4"/>
      <dgm:spPr/>
    </dgm:pt>
    <dgm:pt modelId="{67F39425-B016-4D1B-B42A-03767F3E684F}" type="pres">
      <dgm:prSet presAssocID="{252BE793-D0C6-474B-8BA8-945A0CE7D012}" presName="vertSpace2" presStyleLbl="node1" presStyleIdx="0" presStyleCnt="4"/>
      <dgm:spPr/>
    </dgm:pt>
    <dgm:pt modelId="{2C7BEC1E-4347-49A2-9B45-A20E59856F49}" type="pres">
      <dgm:prSet presAssocID="{252BE793-D0C6-474B-8BA8-945A0CE7D012}" presName="circle2" presStyleLbl="node1" presStyleIdx="1" presStyleCnt="4"/>
      <dgm:spPr/>
    </dgm:pt>
    <dgm:pt modelId="{CD6A596A-9C77-47DA-B4FE-BDB9891482A2}" type="pres">
      <dgm:prSet presAssocID="{252BE793-D0C6-474B-8BA8-945A0CE7D012}" presName="rect2" presStyleLbl="alignAcc1" presStyleIdx="1" presStyleCnt="4"/>
      <dgm:spPr/>
    </dgm:pt>
    <dgm:pt modelId="{7AA4AFFD-CA7A-4DF6-9E2F-564C4EA3C7A0}" type="pres">
      <dgm:prSet presAssocID="{8DCFF774-DB49-48C8-B3B6-C4010B5871C4}" presName="vertSpace3" presStyleLbl="node1" presStyleIdx="1" presStyleCnt="4"/>
      <dgm:spPr/>
    </dgm:pt>
    <dgm:pt modelId="{AE7FEF0B-AA73-43A6-BFE5-4E8F0AE535A0}" type="pres">
      <dgm:prSet presAssocID="{8DCFF774-DB49-48C8-B3B6-C4010B5871C4}" presName="circle3" presStyleLbl="node1" presStyleIdx="2" presStyleCnt="4"/>
      <dgm:spPr/>
    </dgm:pt>
    <dgm:pt modelId="{908DDDAE-6780-4E0D-BF64-50EF345F3BCB}" type="pres">
      <dgm:prSet presAssocID="{8DCFF774-DB49-48C8-B3B6-C4010B5871C4}" presName="rect3" presStyleLbl="alignAcc1" presStyleIdx="2" presStyleCnt="4"/>
      <dgm:spPr/>
    </dgm:pt>
    <dgm:pt modelId="{4050D52A-DB14-44E2-B62C-0617779F2E60}" type="pres">
      <dgm:prSet presAssocID="{25CCDAE9-31B3-4FFD-BC81-1983A021FE60}" presName="vertSpace4" presStyleLbl="node1" presStyleIdx="2" presStyleCnt="4"/>
      <dgm:spPr/>
    </dgm:pt>
    <dgm:pt modelId="{0283A987-A849-47B8-A094-B21A5729E2BB}" type="pres">
      <dgm:prSet presAssocID="{25CCDAE9-31B3-4FFD-BC81-1983A021FE60}" presName="circle4" presStyleLbl="node1" presStyleIdx="3" presStyleCnt="4"/>
      <dgm:spPr/>
    </dgm:pt>
    <dgm:pt modelId="{BA154596-5CCC-4B38-903A-2325E92AC1CB}" type="pres">
      <dgm:prSet presAssocID="{25CCDAE9-31B3-4FFD-BC81-1983A021FE60}" presName="rect4" presStyleLbl="alignAcc1" presStyleIdx="3" presStyleCnt="4"/>
      <dgm:spPr/>
    </dgm:pt>
    <dgm:pt modelId="{44D9541D-F05C-4460-A9D1-3159C5F78011}" type="pres">
      <dgm:prSet presAssocID="{9260AA24-A413-4E8D-ACFD-C5E6BB72430B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AE12949A-9044-4D2F-BBE7-A302DB852A74}" type="pres">
      <dgm:prSet presAssocID="{252BE793-D0C6-474B-8BA8-945A0CE7D012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B8A3ABA9-F03E-499A-A515-D5BA989700F3}" type="pres">
      <dgm:prSet presAssocID="{8DCFF774-DB49-48C8-B3B6-C4010B5871C4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EA938A4D-9A13-4C35-90A2-DB74B518DA18}" type="pres">
      <dgm:prSet presAssocID="{25CCDAE9-31B3-4FFD-BC81-1983A021FE60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1AD8F10C-E7F3-453C-B50E-1F47C6AA3C3F}" type="presOf" srcId="{8DCFF774-DB49-48C8-B3B6-C4010B5871C4}" destId="{908DDDAE-6780-4E0D-BF64-50EF345F3BCB}" srcOrd="0" destOrd="0" presId="urn:microsoft.com/office/officeart/2005/8/layout/target3"/>
    <dgm:cxn modelId="{8C3C582F-7E94-4698-BB5D-91D40761E4B2}" type="presOf" srcId="{9260AA24-A413-4E8D-ACFD-C5E6BB72430B}" destId="{6D6DE270-8FD7-4BA0-888F-A5FEDB6566D2}" srcOrd="0" destOrd="0" presId="urn:microsoft.com/office/officeart/2005/8/layout/target3"/>
    <dgm:cxn modelId="{7AE96D60-8C0B-46AF-A281-E933695A88F9}" type="presOf" srcId="{252BE793-D0C6-474B-8BA8-945A0CE7D012}" destId="{CD6A596A-9C77-47DA-B4FE-BDB9891482A2}" srcOrd="0" destOrd="0" presId="urn:microsoft.com/office/officeart/2005/8/layout/target3"/>
    <dgm:cxn modelId="{7E85E46F-94A0-4836-B360-B99E992D2BB0}" type="presOf" srcId="{8DCFF774-DB49-48C8-B3B6-C4010B5871C4}" destId="{B8A3ABA9-F03E-499A-A515-D5BA989700F3}" srcOrd="1" destOrd="0" presId="urn:microsoft.com/office/officeart/2005/8/layout/target3"/>
    <dgm:cxn modelId="{769AD670-3426-4EF7-92C8-1A47B8375992}" srcId="{063C6477-FFC5-4B1F-98AB-C9F77A5855E3}" destId="{8DCFF774-DB49-48C8-B3B6-C4010B5871C4}" srcOrd="2" destOrd="0" parTransId="{EDC6BD32-1752-48EE-80DE-32E144D9ECAE}" sibTransId="{2802EB6C-CB55-45F4-A387-FA4482B0EFD6}"/>
    <dgm:cxn modelId="{A8869F75-6317-4129-BA77-8C9824EC3E03}" srcId="{063C6477-FFC5-4B1F-98AB-C9F77A5855E3}" destId="{9260AA24-A413-4E8D-ACFD-C5E6BB72430B}" srcOrd="0" destOrd="0" parTransId="{0B5F7DB5-127B-433D-9C6D-A983BB7DD2BD}" sibTransId="{6ED1B4EE-B1DF-421C-BF2F-4AD0DF7BF955}"/>
    <dgm:cxn modelId="{EA7D40A8-F90B-4D5F-A0C6-6165F55B84FF}" type="presOf" srcId="{9260AA24-A413-4E8D-ACFD-C5E6BB72430B}" destId="{44D9541D-F05C-4460-A9D1-3159C5F78011}" srcOrd="1" destOrd="0" presId="urn:microsoft.com/office/officeart/2005/8/layout/target3"/>
    <dgm:cxn modelId="{E29DF0A8-29D9-4B4E-A01E-ACE79F7E3E54}" type="presOf" srcId="{25CCDAE9-31B3-4FFD-BC81-1983A021FE60}" destId="{BA154596-5CCC-4B38-903A-2325E92AC1CB}" srcOrd="0" destOrd="0" presId="urn:microsoft.com/office/officeart/2005/8/layout/target3"/>
    <dgm:cxn modelId="{EF4406AA-1FD0-4F61-AF12-41A475185509}" type="presOf" srcId="{252BE793-D0C6-474B-8BA8-945A0CE7D012}" destId="{AE12949A-9044-4D2F-BBE7-A302DB852A74}" srcOrd="1" destOrd="0" presId="urn:microsoft.com/office/officeart/2005/8/layout/target3"/>
    <dgm:cxn modelId="{351EC0BC-8CCB-4502-A605-A0D00B8A28FC}" type="presOf" srcId="{063C6477-FFC5-4B1F-98AB-C9F77A5855E3}" destId="{8FF5184A-7289-4AD1-AF7A-071396004591}" srcOrd="0" destOrd="0" presId="urn:microsoft.com/office/officeart/2005/8/layout/target3"/>
    <dgm:cxn modelId="{DE63F9BC-3CF6-4A99-A3FA-027CC413767D}" type="presOf" srcId="{25CCDAE9-31B3-4FFD-BC81-1983A021FE60}" destId="{EA938A4D-9A13-4C35-90A2-DB74B518DA18}" srcOrd="1" destOrd="0" presId="urn:microsoft.com/office/officeart/2005/8/layout/target3"/>
    <dgm:cxn modelId="{918660D2-549E-4282-8043-C97869F8A4B3}" srcId="{063C6477-FFC5-4B1F-98AB-C9F77A5855E3}" destId="{252BE793-D0C6-474B-8BA8-945A0CE7D012}" srcOrd="1" destOrd="0" parTransId="{63BF6F7B-81BC-44A2-9B03-0726A80D8A40}" sibTransId="{94AAF337-759F-4B5E-981D-BAA5FA66145E}"/>
    <dgm:cxn modelId="{BA542CEC-1D3A-4F16-988D-17C3DA25F12C}" srcId="{063C6477-FFC5-4B1F-98AB-C9F77A5855E3}" destId="{25CCDAE9-31B3-4FFD-BC81-1983A021FE60}" srcOrd="3" destOrd="0" parTransId="{65CA4CDC-2BEC-44B0-8A7B-36DEA3B6802B}" sibTransId="{9D4422CB-49D3-45CD-B6C3-9CE22536FFBE}"/>
    <dgm:cxn modelId="{6F7662C4-4288-4AF6-816E-830FC071535F}" type="presParOf" srcId="{8FF5184A-7289-4AD1-AF7A-071396004591}" destId="{2FD29D6F-03B6-4AC5-8121-E379FD8D23BA}" srcOrd="0" destOrd="0" presId="urn:microsoft.com/office/officeart/2005/8/layout/target3"/>
    <dgm:cxn modelId="{36525AB4-93B2-489F-A288-29BBBC56399B}" type="presParOf" srcId="{8FF5184A-7289-4AD1-AF7A-071396004591}" destId="{33239DD6-FC77-4A6B-8AC1-AA8C1CA7ACC3}" srcOrd="1" destOrd="0" presId="urn:microsoft.com/office/officeart/2005/8/layout/target3"/>
    <dgm:cxn modelId="{6DC6DE32-E78B-4930-A32C-CD5D4901990C}" type="presParOf" srcId="{8FF5184A-7289-4AD1-AF7A-071396004591}" destId="{6D6DE270-8FD7-4BA0-888F-A5FEDB6566D2}" srcOrd="2" destOrd="0" presId="urn:microsoft.com/office/officeart/2005/8/layout/target3"/>
    <dgm:cxn modelId="{9462EAC6-E13A-45CC-90B0-4702A5D17531}" type="presParOf" srcId="{8FF5184A-7289-4AD1-AF7A-071396004591}" destId="{67F39425-B016-4D1B-B42A-03767F3E684F}" srcOrd="3" destOrd="0" presId="urn:microsoft.com/office/officeart/2005/8/layout/target3"/>
    <dgm:cxn modelId="{6342502F-0F14-4E0B-B37C-BAD54937E2CB}" type="presParOf" srcId="{8FF5184A-7289-4AD1-AF7A-071396004591}" destId="{2C7BEC1E-4347-49A2-9B45-A20E59856F49}" srcOrd="4" destOrd="0" presId="urn:microsoft.com/office/officeart/2005/8/layout/target3"/>
    <dgm:cxn modelId="{9FD144E7-54B8-43DC-BD48-F9819CA92444}" type="presParOf" srcId="{8FF5184A-7289-4AD1-AF7A-071396004591}" destId="{CD6A596A-9C77-47DA-B4FE-BDB9891482A2}" srcOrd="5" destOrd="0" presId="urn:microsoft.com/office/officeart/2005/8/layout/target3"/>
    <dgm:cxn modelId="{A7397B44-4F9F-4C1D-A68E-98CE64183D05}" type="presParOf" srcId="{8FF5184A-7289-4AD1-AF7A-071396004591}" destId="{7AA4AFFD-CA7A-4DF6-9E2F-564C4EA3C7A0}" srcOrd="6" destOrd="0" presId="urn:microsoft.com/office/officeart/2005/8/layout/target3"/>
    <dgm:cxn modelId="{21CAFFC4-D9B0-46C1-B3E1-9E5842306F66}" type="presParOf" srcId="{8FF5184A-7289-4AD1-AF7A-071396004591}" destId="{AE7FEF0B-AA73-43A6-BFE5-4E8F0AE535A0}" srcOrd="7" destOrd="0" presId="urn:microsoft.com/office/officeart/2005/8/layout/target3"/>
    <dgm:cxn modelId="{9FFB90D8-6B95-4753-B54A-72555C791221}" type="presParOf" srcId="{8FF5184A-7289-4AD1-AF7A-071396004591}" destId="{908DDDAE-6780-4E0D-BF64-50EF345F3BCB}" srcOrd="8" destOrd="0" presId="urn:microsoft.com/office/officeart/2005/8/layout/target3"/>
    <dgm:cxn modelId="{3C52C843-E0F1-4818-8966-C7C7EB3865AB}" type="presParOf" srcId="{8FF5184A-7289-4AD1-AF7A-071396004591}" destId="{4050D52A-DB14-44E2-B62C-0617779F2E60}" srcOrd="9" destOrd="0" presId="urn:microsoft.com/office/officeart/2005/8/layout/target3"/>
    <dgm:cxn modelId="{95D48553-FCB5-4C43-998D-92CA4BABE101}" type="presParOf" srcId="{8FF5184A-7289-4AD1-AF7A-071396004591}" destId="{0283A987-A849-47B8-A094-B21A5729E2BB}" srcOrd="10" destOrd="0" presId="urn:microsoft.com/office/officeart/2005/8/layout/target3"/>
    <dgm:cxn modelId="{2D581863-C46A-424B-A51F-9BFCA6869FAD}" type="presParOf" srcId="{8FF5184A-7289-4AD1-AF7A-071396004591}" destId="{BA154596-5CCC-4B38-903A-2325E92AC1CB}" srcOrd="11" destOrd="0" presId="urn:microsoft.com/office/officeart/2005/8/layout/target3"/>
    <dgm:cxn modelId="{29DAAF45-254E-42DF-891C-11DD5598C9F9}" type="presParOf" srcId="{8FF5184A-7289-4AD1-AF7A-071396004591}" destId="{44D9541D-F05C-4460-A9D1-3159C5F78011}" srcOrd="12" destOrd="0" presId="urn:microsoft.com/office/officeart/2005/8/layout/target3"/>
    <dgm:cxn modelId="{4636524A-8948-45DB-8619-5A6C554EB6E0}" type="presParOf" srcId="{8FF5184A-7289-4AD1-AF7A-071396004591}" destId="{AE12949A-9044-4D2F-BBE7-A302DB852A74}" srcOrd="13" destOrd="0" presId="urn:microsoft.com/office/officeart/2005/8/layout/target3"/>
    <dgm:cxn modelId="{E106C6C8-8601-4005-B0EB-F1F0AAEE1DF9}" type="presParOf" srcId="{8FF5184A-7289-4AD1-AF7A-071396004591}" destId="{B8A3ABA9-F03E-499A-A515-D5BA989700F3}" srcOrd="14" destOrd="0" presId="urn:microsoft.com/office/officeart/2005/8/layout/target3"/>
    <dgm:cxn modelId="{CEF3190F-42F0-4CB0-B182-695897157B75}" type="presParOf" srcId="{8FF5184A-7289-4AD1-AF7A-071396004591}" destId="{EA938A4D-9A13-4C35-90A2-DB74B518DA18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30C3BE-27D2-4E58-AEA3-F94C5BA5BF1B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EC9037-9753-4996-A644-9B60AF25B086}">
      <dgm:prSet/>
      <dgm:spPr/>
      <dgm:t>
        <a:bodyPr/>
        <a:lstStyle/>
        <a:p>
          <a:pPr rtl="0"/>
          <a:r>
            <a: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Проектування та впровадження комп'ютерних систем і технологій.</a:t>
          </a:r>
          <a:endParaRPr lang="ru-RU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32DC4F7-C1B4-4AE9-A08A-F9DB66D2D68A}" type="parTrans" cxnId="{6A2078BD-85CA-430D-B38D-62BB60DC1999}">
      <dgm:prSet/>
      <dgm:spPr/>
      <dgm:t>
        <a:bodyPr/>
        <a:lstStyle/>
        <a:p>
          <a:endParaRPr lang="ru-RU"/>
        </a:p>
      </dgm:t>
    </dgm:pt>
    <dgm:pt modelId="{925D1F48-C5CD-41BD-86DD-3BDB16DF4470}" type="sibTrans" cxnId="{6A2078BD-85CA-430D-B38D-62BB60DC1999}">
      <dgm:prSet/>
      <dgm:spPr/>
      <dgm:t>
        <a:bodyPr/>
        <a:lstStyle/>
        <a:p>
          <a:endParaRPr lang="ru-RU"/>
        </a:p>
      </dgm:t>
    </dgm:pt>
    <dgm:pt modelId="{A6666886-46AD-4369-9F31-5FE927BC1477}">
      <dgm:prSet/>
      <dgm:spPr/>
      <dgm:t>
        <a:bodyPr/>
        <a:lstStyle/>
        <a:p>
          <a:r>
            <a:rPr lang="uk-UA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Створення алгоритмічного та програмного забезпечення систем обробки інформації.</a:t>
          </a:r>
          <a:endParaRPr lang="uk-UA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439A8E3-BDAF-468D-9108-1393A44F8852}" type="parTrans" cxnId="{1269BD96-0E98-412C-82DA-14D091DAA304}">
      <dgm:prSet/>
      <dgm:spPr/>
      <dgm:t>
        <a:bodyPr/>
        <a:lstStyle/>
        <a:p>
          <a:endParaRPr lang="uk-UA"/>
        </a:p>
      </dgm:t>
    </dgm:pt>
    <dgm:pt modelId="{934D1B87-F799-4B3F-B3DD-3577D33987FC}" type="sibTrans" cxnId="{1269BD96-0E98-412C-82DA-14D091DAA304}">
      <dgm:prSet/>
      <dgm:spPr/>
      <dgm:t>
        <a:bodyPr/>
        <a:lstStyle/>
        <a:p>
          <a:endParaRPr lang="uk-UA"/>
        </a:p>
      </dgm:t>
    </dgm:pt>
    <dgm:pt modelId="{7053ADA6-4953-42B6-A00B-288BF85AAC4A}">
      <dgm:prSet/>
      <dgm:spPr/>
      <dgm:t>
        <a:bodyPr/>
        <a:lstStyle/>
        <a:p>
          <a:r>
            <a: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Оцінювання ефективності комп'ютерних систем, консультація з питань комп'ютеризації всіх сфер діяльності.</a:t>
          </a:r>
        </a:p>
      </dgm:t>
    </dgm:pt>
    <dgm:pt modelId="{63F59FDF-A345-4684-920F-7B27C3DEE8DF}" type="parTrans" cxnId="{67918B9A-3C94-4C68-B4C1-B44FAC998131}">
      <dgm:prSet/>
      <dgm:spPr/>
      <dgm:t>
        <a:bodyPr/>
        <a:lstStyle/>
        <a:p>
          <a:endParaRPr lang="uk-UA"/>
        </a:p>
      </dgm:t>
    </dgm:pt>
    <dgm:pt modelId="{87076270-B6F9-4406-A632-8E4827F01EA9}" type="sibTrans" cxnId="{67918B9A-3C94-4C68-B4C1-B44FAC998131}">
      <dgm:prSet/>
      <dgm:spPr/>
      <dgm:t>
        <a:bodyPr/>
        <a:lstStyle/>
        <a:p>
          <a:endParaRPr lang="uk-UA"/>
        </a:p>
      </dgm:t>
    </dgm:pt>
    <dgm:pt modelId="{1E4495E9-36DA-4C6C-9C29-0AEFE066FFBC}" type="pres">
      <dgm:prSet presAssocID="{AE30C3BE-27D2-4E58-AEA3-F94C5BA5BF1B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0EBC2ED3-F5E0-4AA7-9632-F79FCB470DF0}" type="pres">
      <dgm:prSet presAssocID="{5AEC9037-9753-4996-A644-9B60AF25B086}" presName="circle1" presStyleLbl="node1" presStyleIdx="0" presStyleCnt="3"/>
      <dgm:spPr/>
    </dgm:pt>
    <dgm:pt modelId="{3A6EBD70-E671-4316-8BE1-904C2D1FA922}" type="pres">
      <dgm:prSet presAssocID="{5AEC9037-9753-4996-A644-9B60AF25B086}" presName="space" presStyleCnt="0"/>
      <dgm:spPr/>
    </dgm:pt>
    <dgm:pt modelId="{50F309DD-2566-4E0D-A8AF-98BE582387DF}" type="pres">
      <dgm:prSet presAssocID="{5AEC9037-9753-4996-A644-9B60AF25B086}" presName="rect1" presStyleLbl="alignAcc1" presStyleIdx="0" presStyleCnt="3"/>
      <dgm:spPr/>
    </dgm:pt>
    <dgm:pt modelId="{8140203A-65BB-45FF-9953-DBC72CB617E7}" type="pres">
      <dgm:prSet presAssocID="{A6666886-46AD-4369-9F31-5FE927BC1477}" presName="vertSpace2" presStyleLbl="node1" presStyleIdx="0" presStyleCnt="3"/>
      <dgm:spPr/>
    </dgm:pt>
    <dgm:pt modelId="{F35D795C-8E70-454A-A15E-FE9E189BCBD7}" type="pres">
      <dgm:prSet presAssocID="{A6666886-46AD-4369-9F31-5FE927BC1477}" presName="circle2" presStyleLbl="node1" presStyleIdx="1" presStyleCnt="3"/>
      <dgm:spPr/>
    </dgm:pt>
    <dgm:pt modelId="{BDE925BF-8A83-440D-88EA-17F1881CFC0E}" type="pres">
      <dgm:prSet presAssocID="{A6666886-46AD-4369-9F31-5FE927BC1477}" presName="rect2" presStyleLbl="alignAcc1" presStyleIdx="1" presStyleCnt="3"/>
      <dgm:spPr/>
    </dgm:pt>
    <dgm:pt modelId="{1E01E93C-E3F4-462B-9891-9031C84A68BE}" type="pres">
      <dgm:prSet presAssocID="{7053ADA6-4953-42B6-A00B-288BF85AAC4A}" presName="vertSpace3" presStyleLbl="node1" presStyleIdx="1" presStyleCnt="3"/>
      <dgm:spPr/>
    </dgm:pt>
    <dgm:pt modelId="{723E01C2-AC9F-4F67-8081-6212F2698721}" type="pres">
      <dgm:prSet presAssocID="{7053ADA6-4953-42B6-A00B-288BF85AAC4A}" presName="circle3" presStyleLbl="node1" presStyleIdx="2" presStyleCnt="3"/>
      <dgm:spPr/>
    </dgm:pt>
    <dgm:pt modelId="{A3999F79-C73B-4146-A26E-F8195C986C83}" type="pres">
      <dgm:prSet presAssocID="{7053ADA6-4953-42B6-A00B-288BF85AAC4A}" presName="rect3" presStyleLbl="alignAcc1" presStyleIdx="2" presStyleCnt="3"/>
      <dgm:spPr/>
    </dgm:pt>
    <dgm:pt modelId="{31FEA43D-B838-438E-866C-286FA2CCC3F9}" type="pres">
      <dgm:prSet presAssocID="{5AEC9037-9753-4996-A644-9B60AF25B086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CB55C795-7A51-4EC6-B0D4-93C73629D7E3}" type="pres">
      <dgm:prSet presAssocID="{A6666886-46AD-4369-9F31-5FE927BC1477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8B949512-00A9-416D-B8A0-C6DCDF7D03AD}" type="pres">
      <dgm:prSet presAssocID="{7053ADA6-4953-42B6-A00B-288BF85AAC4A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5DF54320-9541-40AD-8A76-7D785492F2F9}" type="presOf" srcId="{A6666886-46AD-4369-9F31-5FE927BC1477}" destId="{CB55C795-7A51-4EC6-B0D4-93C73629D7E3}" srcOrd="1" destOrd="0" presId="urn:microsoft.com/office/officeart/2005/8/layout/target3"/>
    <dgm:cxn modelId="{90F03625-F91B-4DD4-B9FF-421B3A36FE9F}" type="presOf" srcId="{7053ADA6-4953-42B6-A00B-288BF85AAC4A}" destId="{A3999F79-C73B-4146-A26E-F8195C986C83}" srcOrd="0" destOrd="0" presId="urn:microsoft.com/office/officeart/2005/8/layout/target3"/>
    <dgm:cxn modelId="{692BDA66-F668-4BBA-88BD-37C3293D783B}" type="presOf" srcId="{AE30C3BE-27D2-4E58-AEA3-F94C5BA5BF1B}" destId="{1E4495E9-36DA-4C6C-9C29-0AEFE066FFBC}" srcOrd="0" destOrd="0" presId="urn:microsoft.com/office/officeart/2005/8/layout/target3"/>
    <dgm:cxn modelId="{D97F147E-C0E4-4D9A-8A9F-2DF129A290C8}" type="presOf" srcId="{7053ADA6-4953-42B6-A00B-288BF85AAC4A}" destId="{8B949512-00A9-416D-B8A0-C6DCDF7D03AD}" srcOrd="1" destOrd="0" presId="urn:microsoft.com/office/officeart/2005/8/layout/target3"/>
    <dgm:cxn modelId="{1269BD96-0E98-412C-82DA-14D091DAA304}" srcId="{AE30C3BE-27D2-4E58-AEA3-F94C5BA5BF1B}" destId="{A6666886-46AD-4369-9F31-5FE927BC1477}" srcOrd="1" destOrd="0" parTransId="{2439A8E3-BDAF-468D-9108-1393A44F8852}" sibTransId="{934D1B87-F799-4B3F-B3DD-3577D33987FC}"/>
    <dgm:cxn modelId="{67918B9A-3C94-4C68-B4C1-B44FAC998131}" srcId="{AE30C3BE-27D2-4E58-AEA3-F94C5BA5BF1B}" destId="{7053ADA6-4953-42B6-A00B-288BF85AAC4A}" srcOrd="2" destOrd="0" parTransId="{63F59FDF-A345-4684-920F-7B27C3DEE8DF}" sibTransId="{87076270-B6F9-4406-A632-8E4827F01EA9}"/>
    <dgm:cxn modelId="{2F6DC1A6-D910-4B4D-966C-B42F6372513A}" type="presOf" srcId="{A6666886-46AD-4369-9F31-5FE927BC1477}" destId="{BDE925BF-8A83-440D-88EA-17F1881CFC0E}" srcOrd="0" destOrd="0" presId="urn:microsoft.com/office/officeart/2005/8/layout/target3"/>
    <dgm:cxn modelId="{6A2078BD-85CA-430D-B38D-62BB60DC1999}" srcId="{AE30C3BE-27D2-4E58-AEA3-F94C5BA5BF1B}" destId="{5AEC9037-9753-4996-A644-9B60AF25B086}" srcOrd="0" destOrd="0" parTransId="{032DC4F7-C1B4-4AE9-A08A-F9DB66D2D68A}" sibTransId="{925D1F48-C5CD-41BD-86DD-3BDB16DF4470}"/>
    <dgm:cxn modelId="{A642E5D9-1735-45E8-80E2-03C84B2ADE90}" type="presOf" srcId="{5AEC9037-9753-4996-A644-9B60AF25B086}" destId="{50F309DD-2566-4E0D-A8AF-98BE582387DF}" srcOrd="0" destOrd="0" presId="urn:microsoft.com/office/officeart/2005/8/layout/target3"/>
    <dgm:cxn modelId="{40D5E8F3-064C-420F-AE53-E6EA01E5D567}" type="presOf" srcId="{5AEC9037-9753-4996-A644-9B60AF25B086}" destId="{31FEA43D-B838-438E-866C-286FA2CCC3F9}" srcOrd="1" destOrd="0" presId="urn:microsoft.com/office/officeart/2005/8/layout/target3"/>
    <dgm:cxn modelId="{1E1DBBD2-1F3E-40D0-BFFA-FD4C95FC3F6C}" type="presParOf" srcId="{1E4495E9-36DA-4C6C-9C29-0AEFE066FFBC}" destId="{0EBC2ED3-F5E0-4AA7-9632-F79FCB470DF0}" srcOrd="0" destOrd="0" presId="urn:microsoft.com/office/officeart/2005/8/layout/target3"/>
    <dgm:cxn modelId="{13FEFF62-2F03-4765-BDFC-DE3F732AF2B5}" type="presParOf" srcId="{1E4495E9-36DA-4C6C-9C29-0AEFE066FFBC}" destId="{3A6EBD70-E671-4316-8BE1-904C2D1FA922}" srcOrd="1" destOrd="0" presId="urn:microsoft.com/office/officeart/2005/8/layout/target3"/>
    <dgm:cxn modelId="{5B860808-7238-4480-8C66-86357E73DFAF}" type="presParOf" srcId="{1E4495E9-36DA-4C6C-9C29-0AEFE066FFBC}" destId="{50F309DD-2566-4E0D-A8AF-98BE582387DF}" srcOrd="2" destOrd="0" presId="urn:microsoft.com/office/officeart/2005/8/layout/target3"/>
    <dgm:cxn modelId="{B25A2C8A-214C-4F59-BAAC-EEFEA7416553}" type="presParOf" srcId="{1E4495E9-36DA-4C6C-9C29-0AEFE066FFBC}" destId="{8140203A-65BB-45FF-9953-DBC72CB617E7}" srcOrd="3" destOrd="0" presId="urn:microsoft.com/office/officeart/2005/8/layout/target3"/>
    <dgm:cxn modelId="{7B1CEE3C-1E90-4481-8682-74CFA7338708}" type="presParOf" srcId="{1E4495E9-36DA-4C6C-9C29-0AEFE066FFBC}" destId="{F35D795C-8E70-454A-A15E-FE9E189BCBD7}" srcOrd="4" destOrd="0" presId="urn:microsoft.com/office/officeart/2005/8/layout/target3"/>
    <dgm:cxn modelId="{01CC0E7E-184B-40B6-AE93-AE8D7EF0EAFC}" type="presParOf" srcId="{1E4495E9-36DA-4C6C-9C29-0AEFE066FFBC}" destId="{BDE925BF-8A83-440D-88EA-17F1881CFC0E}" srcOrd="5" destOrd="0" presId="urn:microsoft.com/office/officeart/2005/8/layout/target3"/>
    <dgm:cxn modelId="{FE0DBDF2-F48F-455B-A2D9-522FD3F4AAAF}" type="presParOf" srcId="{1E4495E9-36DA-4C6C-9C29-0AEFE066FFBC}" destId="{1E01E93C-E3F4-462B-9891-9031C84A68BE}" srcOrd="6" destOrd="0" presId="urn:microsoft.com/office/officeart/2005/8/layout/target3"/>
    <dgm:cxn modelId="{008B3709-506F-4AAF-AB26-9C8CBD64BCD1}" type="presParOf" srcId="{1E4495E9-36DA-4C6C-9C29-0AEFE066FFBC}" destId="{723E01C2-AC9F-4F67-8081-6212F2698721}" srcOrd="7" destOrd="0" presId="urn:microsoft.com/office/officeart/2005/8/layout/target3"/>
    <dgm:cxn modelId="{966990B3-F9D1-4562-8F69-8F55D18577EF}" type="presParOf" srcId="{1E4495E9-36DA-4C6C-9C29-0AEFE066FFBC}" destId="{A3999F79-C73B-4146-A26E-F8195C986C83}" srcOrd="8" destOrd="0" presId="urn:microsoft.com/office/officeart/2005/8/layout/target3"/>
    <dgm:cxn modelId="{0696F6EA-4BD2-4DD5-9604-8A9E2082C920}" type="presParOf" srcId="{1E4495E9-36DA-4C6C-9C29-0AEFE066FFBC}" destId="{31FEA43D-B838-438E-866C-286FA2CCC3F9}" srcOrd="9" destOrd="0" presId="urn:microsoft.com/office/officeart/2005/8/layout/target3"/>
    <dgm:cxn modelId="{B96AEC0F-FF35-49BD-8AA8-114AAC1116F7}" type="presParOf" srcId="{1E4495E9-36DA-4C6C-9C29-0AEFE066FFBC}" destId="{CB55C795-7A51-4EC6-B0D4-93C73629D7E3}" srcOrd="10" destOrd="0" presId="urn:microsoft.com/office/officeart/2005/8/layout/target3"/>
    <dgm:cxn modelId="{4B75D247-D09A-4BFB-A47F-2274A03943D7}" type="presParOf" srcId="{1E4495E9-36DA-4C6C-9C29-0AEFE066FFBC}" destId="{8B949512-00A9-416D-B8A0-C6DCDF7D03AD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66F9B6-01F7-42B7-86E8-FBB909C6726B}">
      <dsp:nvSpPr>
        <dsp:cNvPr id="0" name=""/>
        <dsp:cNvSpPr/>
      </dsp:nvSpPr>
      <dsp:spPr>
        <a:xfrm>
          <a:off x="0" y="0"/>
          <a:ext cx="4493538" cy="449353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04C523B-AE9F-4C9E-B161-6195AA88EE35}">
      <dsp:nvSpPr>
        <dsp:cNvPr id="0" name=""/>
        <dsp:cNvSpPr/>
      </dsp:nvSpPr>
      <dsp:spPr>
        <a:xfrm>
          <a:off x="2246769" y="0"/>
          <a:ext cx="6897231" cy="44935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Щоб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отримати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затребувану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на ринку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праці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спеціальність</a:t>
          </a:r>
          <a:endParaRPr lang="ru-RU" sz="24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246769" y="0"/>
        <a:ext cx="6897231" cy="1348064"/>
      </dsp:txXfrm>
    </dsp:sp>
    <dsp:sp modelId="{D24752DF-FC87-452E-83A1-774DF9EE219E}">
      <dsp:nvSpPr>
        <dsp:cNvPr id="0" name=""/>
        <dsp:cNvSpPr/>
      </dsp:nvSpPr>
      <dsp:spPr>
        <a:xfrm>
          <a:off x="786370" y="1348064"/>
          <a:ext cx="2920796" cy="29207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4C3DFB3-E8F6-4D42-97FF-884219F13C01}">
      <dsp:nvSpPr>
        <dsp:cNvPr id="0" name=""/>
        <dsp:cNvSpPr/>
      </dsp:nvSpPr>
      <dsp:spPr>
        <a:xfrm>
          <a:off x="2246769" y="1348064"/>
          <a:ext cx="6897231" cy="29207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Щоб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отримати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після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закінчення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університету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або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,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ще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будучи студентом старших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курсів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університету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,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цікаву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роботу.</a:t>
          </a:r>
        </a:p>
      </dsp:txBody>
      <dsp:txXfrm>
        <a:off x="2246769" y="1348064"/>
        <a:ext cx="6897231" cy="1348059"/>
      </dsp:txXfrm>
    </dsp:sp>
    <dsp:sp modelId="{79F876D2-F9D1-4D59-B0B7-AC1D6F0FC269}">
      <dsp:nvSpPr>
        <dsp:cNvPr id="0" name=""/>
        <dsp:cNvSpPr/>
      </dsp:nvSpPr>
      <dsp:spPr>
        <a:xfrm>
          <a:off x="1572738" y="2696124"/>
          <a:ext cx="1348060" cy="134806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A44E868-222E-4836-A1EA-FCD767DE4A5F}">
      <dsp:nvSpPr>
        <dsp:cNvPr id="0" name=""/>
        <dsp:cNvSpPr/>
      </dsp:nvSpPr>
      <dsp:spPr>
        <a:xfrm>
          <a:off x="2246769" y="2696124"/>
          <a:ext cx="6897231" cy="13480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Щоб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ця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робота добре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оплачувалася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і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забезпечувала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гідний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рівень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життя</a:t>
          </a:r>
          <a:r>
            <a:rPr lang="ru-RU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</a:t>
          </a:r>
        </a:p>
      </dsp:txBody>
      <dsp:txXfrm>
        <a:off x="2246769" y="2696124"/>
        <a:ext cx="6897231" cy="13480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BCF1D-3ED5-456D-91A4-EF9FABF92FFB}">
      <dsp:nvSpPr>
        <dsp:cNvPr id="0" name=""/>
        <dsp:cNvSpPr/>
      </dsp:nvSpPr>
      <dsp:spPr>
        <a:xfrm>
          <a:off x="0" y="0"/>
          <a:ext cx="5293757" cy="529375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07BD1-2606-422E-9E3D-37E22AE22B3C}">
      <dsp:nvSpPr>
        <dsp:cNvPr id="0" name=""/>
        <dsp:cNvSpPr/>
      </dsp:nvSpPr>
      <dsp:spPr>
        <a:xfrm>
          <a:off x="2646878" y="0"/>
          <a:ext cx="6497121" cy="52937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 </a:t>
          </a:r>
          <a:r>
            <a:rPr lang="uk-UA" sz="20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2021 </a:t>
          </a: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році ХНЕУ імені </a:t>
          </a:r>
          <a:r>
            <a:rPr lang="uk-UA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С.Кузнеця</a:t>
          </a: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увійшов в </a:t>
          </a:r>
          <a:r>
            <a:rPr lang="uk-UA" sz="20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ТОП-100 </a:t>
          </a: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найпопулярніших вишів Україні (</a:t>
          </a:r>
          <a:r>
            <a:rPr lang="uk-UA" sz="20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17</a:t>
          </a: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місце) серед абітурієнтів та </a:t>
          </a:r>
          <a:r>
            <a:rPr lang="uk-UA" sz="20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3</a:t>
          </a: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місце серед харківських вишів.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646878" y="0"/>
        <a:ext cx="6497121" cy="1588130"/>
      </dsp:txXfrm>
    </dsp:sp>
    <dsp:sp modelId="{1702A8DF-20CB-43E8-8829-187B0F9EEA60}">
      <dsp:nvSpPr>
        <dsp:cNvPr id="0" name=""/>
        <dsp:cNvSpPr/>
      </dsp:nvSpPr>
      <dsp:spPr>
        <a:xfrm>
          <a:off x="926409" y="1486863"/>
          <a:ext cx="3440938" cy="364347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7FB32B-2571-42B0-8346-B52943E43478}">
      <dsp:nvSpPr>
        <dsp:cNvPr id="0" name=""/>
        <dsp:cNvSpPr/>
      </dsp:nvSpPr>
      <dsp:spPr>
        <a:xfrm>
          <a:off x="2646878" y="1486863"/>
          <a:ext cx="6497121" cy="36434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 рейтингу </a:t>
          </a:r>
          <a:r>
            <a:rPr lang="uk-UA" sz="20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DOU </a:t>
          </a:r>
          <a:r>
            <a:rPr lang="en-US" sz="20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2020 </a:t>
          </a: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щодо якості ІТ-освіти ХНЕУ імені </a:t>
          </a:r>
          <a:r>
            <a:rPr lang="uk-UA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С.Кузнеця</a:t>
          </a: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зайняло </a:t>
          </a:r>
          <a:r>
            <a:rPr lang="uk-UA" sz="20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30</a:t>
          </a: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місце в Україні і </a:t>
          </a:r>
          <a:r>
            <a:rPr lang="uk-UA" sz="20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4</a:t>
          </a: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місце в Харкові.</a:t>
          </a:r>
        </a:p>
      </dsp:txBody>
      <dsp:txXfrm>
        <a:off x="2646878" y="1486863"/>
        <a:ext cx="6497121" cy="1681602"/>
      </dsp:txXfrm>
    </dsp:sp>
    <dsp:sp modelId="{F6AB3E25-F9DD-481D-9F57-87F426F0B5B1}">
      <dsp:nvSpPr>
        <dsp:cNvPr id="0" name=""/>
        <dsp:cNvSpPr/>
      </dsp:nvSpPr>
      <dsp:spPr>
        <a:xfrm>
          <a:off x="1852815" y="3176255"/>
          <a:ext cx="1588125" cy="158812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536004-A3DD-4B3C-B6FC-AA4C42CD8A84}">
      <dsp:nvSpPr>
        <dsp:cNvPr id="0" name=""/>
        <dsp:cNvSpPr/>
      </dsp:nvSpPr>
      <dsp:spPr>
        <a:xfrm>
          <a:off x="2646878" y="3176255"/>
          <a:ext cx="6497121" cy="1588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 міжнародному рейтингу університетів</a:t>
          </a:r>
          <a:endParaRPr lang="en-US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uk-UA" sz="20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«U-Multirank-2020»</a:t>
          </a:r>
          <a:r>
            <a:rPr lang="uk-UA" sz="2000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ХНЕУ імені </a:t>
          </a:r>
          <a:r>
            <a:rPr lang="uk-UA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С.Кузнеця</a:t>
          </a: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увійшов в </a:t>
          </a:r>
          <a:r>
            <a:rPr lang="uk-UA" sz="20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ТОП-25</a:t>
          </a: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кращих університетів світу (TOP 25 </a:t>
          </a:r>
          <a:r>
            <a:rPr lang="uk-UA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Performers</a:t>
          </a: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) за індикатором «</a:t>
          </a:r>
          <a:r>
            <a:rPr lang="uk-UA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Contact</a:t>
          </a: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uk-UA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to</a:t>
          </a: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uk-UA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work</a:t>
          </a: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uk-UA" sz="20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enviroment</a:t>
          </a: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»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646878" y="3176255"/>
        <a:ext cx="6497121" cy="15881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AA7FE1-DDFF-43CE-977E-261CEF2B608D}">
      <dsp:nvSpPr>
        <dsp:cNvPr id="0" name=""/>
        <dsp:cNvSpPr/>
      </dsp:nvSpPr>
      <dsp:spPr>
        <a:xfrm>
          <a:off x="0" y="696202"/>
          <a:ext cx="5486400" cy="54864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ECCB0-C824-4ED3-8CF7-0D22597F5FB7}">
      <dsp:nvSpPr>
        <dsp:cNvPr id="0" name=""/>
        <dsp:cNvSpPr/>
      </dsp:nvSpPr>
      <dsp:spPr>
        <a:xfrm>
          <a:off x="2743200" y="696202"/>
          <a:ext cx="6400799" cy="548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000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Навчання у співпраці з ІТ-компаніями: лекції, тренінги, практика, менторство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743200" y="696202"/>
        <a:ext cx="6400799" cy="685801"/>
      </dsp:txXfrm>
    </dsp:sp>
    <dsp:sp modelId="{3A9F8DD5-351F-4010-A3F7-09F565F9749B}">
      <dsp:nvSpPr>
        <dsp:cNvPr id="0" name=""/>
        <dsp:cNvSpPr/>
      </dsp:nvSpPr>
      <dsp:spPr>
        <a:xfrm>
          <a:off x="480060" y="1382004"/>
          <a:ext cx="4526278" cy="452627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402FF-836A-42A4-9F4B-015A794B6227}">
      <dsp:nvSpPr>
        <dsp:cNvPr id="0" name=""/>
        <dsp:cNvSpPr/>
      </dsp:nvSpPr>
      <dsp:spPr>
        <a:xfrm>
          <a:off x="2743200" y="1382004"/>
          <a:ext cx="6400799" cy="45262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Дуальна освіта на старших курсах.</a:t>
          </a:r>
          <a:endParaRPr lang="uk-UA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743200" y="1382004"/>
        <a:ext cx="6400799" cy="685801"/>
      </dsp:txXfrm>
    </dsp:sp>
    <dsp:sp modelId="{F5F9E064-6B24-4EAA-8CA7-3D11C4C2D9FD}">
      <dsp:nvSpPr>
        <dsp:cNvPr id="0" name=""/>
        <dsp:cNvSpPr/>
      </dsp:nvSpPr>
      <dsp:spPr>
        <a:xfrm>
          <a:off x="960121" y="2067806"/>
          <a:ext cx="3566156" cy="356615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E84E4D-FD35-4E9A-AC31-92624AE11E9F}">
      <dsp:nvSpPr>
        <dsp:cNvPr id="0" name=""/>
        <dsp:cNvSpPr/>
      </dsp:nvSpPr>
      <dsp:spPr>
        <a:xfrm>
          <a:off x="2743200" y="2067806"/>
          <a:ext cx="6400799" cy="35661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Навчання англійською мовою.</a:t>
          </a:r>
          <a:endParaRPr lang="uk-UA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743200" y="2067806"/>
        <a:ext cx="6400799" cy="685796"/>
      </dsp:txXfrm>
    </dsp:sp>
    <dsp:sp modelId="{ED83FEFC-EF65-415D-873B-8038B36736E9}">
      <dsp:nvSpPr>
        <dsp:cNvPr id="0" name=""/>
        <dsp:cNvSpPr/>
      </dsp:nvSpPr>
      <dsp:spPr>
        <a:xfrm>
          <a:off x="1440180" y="2753602"/>
          <a:ext cx="2606040" cy="260604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6B3FD9-B4CE-4FCD-A652-54A659E614BC}">
      <dsp:nvSpPr>
        <dsp:cNvPr id="0" name=""/>
        <dsp:cNvSpPr/>
      </dsp:nvSpPr>
      <dsp:spPr>
        <a:xfrm>
          <a:off x="2743200" y="2753602"/>
          <a:ext cx="6400799" cy="26060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Міжнародна освітня мобільність: Франція, Німеччина, Словаччина, Румунія</a:t>
          </a:r>
          <a:endParaRPr lang="uk-UA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743200" y="2753602"/>
        <a:ext cx="6400799" cy="685801"/>
      </dsp:txXfrm>
    </dsp:sp>
    <dsp:sp modelId="{2236932E-FA7E-471A-825F-F12E0C0CE9DB}">
      <dsp:nvSpPr>
        <dsp:cNvPr id="0" name=""/>
        <dsp:cNvSpPr/>
      </dsp:nvSpPr>
      <dsp:spPr>
        <a:xfrm>
          <a:off x="1920240" y="3439404"/>
          <a:ext cx="1645918" cy="164591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889A7-EBA3-4A2A-9720-71C36ACC0E5C}">
      <dsp:nvSpPr>
        <dsp:cNvPr id="0" name=""/>
        <dsp:cNvSpPr/>
      </dsp:nvSpPr>
      <dsp:spPr>
        <a:xfrm>
          <a:off x="2743200" y="3439404"/>
          <a:ext cx="6400799" cy="164591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Отримання професіональних сертифікатів компаній Microsoft і IBM.</a:t>
          </a:r>
          <a:endParaRPr lang="uk-UA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743200" y="3439404"/>
        <a:ext cx="6400799" cy="685801"/>
      </dsp:txXfrm>
    </dsp:sp>
    <dsp:sp modelId="{5B0EF543-F70C-47B1-B5BD-906103FBF86E}">
      <dsp:nvSpPr>
        <dsp:cNvPr id="0" name=""/>
        <dsp:cNvSpPr/>
      </dsp:nvSpPr>
      <dsp:spPr>
        <a:xfrm>
          <a:off x="2400301" y="4125206"/>
          <a:ext cx="685796" cy="6857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B8A1B-6328-45E0-929C-27BC70DD19C9}">
      <dsp:nvSpPr>
        <dsp:cNvPr id="0" name=""/>
        <dsp:cNvSpPr/>
      </dsp:nvSpPr>
      <dsp:spPr>
        <a:xfrm>
          <a:off x="2743200" y="4125206"/>
          <a:ext cx="6400799" cy="6857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Навчання в міжнародних програмах з можливістю отримання подвійного диплому.</a:t>
          </a:r>
        </a:p>
      </dsp:txBody>
      <dsp:txXfrm>
        <a:off x="2743200" y="4125206"/>
        <a:ext cx="6400799" cy="6857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29D6F-03B6-4AC5-8121-E379FD8D23BA}">
      <dsp:nvSpPr>
        <dsp:cNvPr id="0" name=""/>
        <dsp:cNvSpPr/>
      </dsp:nvSpPr>
      <dsp:spPr>
        <a:xfrm>
          <a:off x="0" y="0"/>
          <a:ext cx="4231928" cy="423192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DE270-8FD7-4BA0-888F-A5FEDB6566D2}">
      <dsp:nvSpPr>
        <dsp:cNvPr id="0" name=""/>
        <dsp:cNvSpPr/>
      </dsp:nvSpPr>
      <dsp:spPr>
        <a:xfrm>
          <a:off x="2115964" y="0"/>
          <a:ext cx="7028036" cy="42319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Проектування, розробка та впровадження програмного забезпечення </a:t>
          </a:r>
          <a:endParaRPr lang="ru-RU" sz="25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115964" y="0"/>
        <a:ext cx="7028036" cy="899284"/>
      </dsp:txXfrm>
    </dsp:sp>
    <dsp:sp modelId="{2C7BEC1E-4347-49A2-9B45-A20E59856F49}">
      <dsp:nvSpPr>
        <dsp:cNvPr id="0" name=""/>
        <dsp:cNvSpPr/>
      </dsp:nvSpPr>
      <dsp:spPr>
        <a:xfrm>
          <a:off x="555440" y="899284"/>
          <a:ext cx="3121046" cy="312104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6A596A-9C77-47DA-B4FE-BDB9891482A2}">
      <dsp:nvSpPr>
        <dsp:cNvPr id="0" name=""/>
        <dsp:cNvSpPr/>
      </dsp:nvSpPr>
      <dsp:spPr>
        <a:xfrm>
          <a:off x="2115964" y="899284"/>
          <a:ext cx="7028036" cy="312104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uk-UA" sz="2500" b="0" i="0" u="none" strike="noStrike" kern="120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Проектування та реалізація баз даних.</a:t>
          </a:r>
          <a:endParaRPr kumimoji="0" lang="uk-UA" sz="2500" b="0" i="0" u="none" strike="noStrike" kern="1200" cap="none" spc="0" normalizeH="0" baseline="0" dirty="0">
            <a:ln>
              <a:noFill/>
            </a:ln>
            <a:solidFill>
              <a:schemeClr val="tx1"/>
            </a:solidFill>
            <a:effectLst/>
            <a:uLnTx/>
            <a:uFillTx/>
            <a:latin typeface="Arial" pitchFamily="34" charset="0"/>
            <a:ea typeface="+mn-ea"/>
            <a:cs typeface="Arial" pitchFamily="34" charset="0"/>
          </a:endParaRPr>
        </a:p>
      </dsp:txBody>
      <dsp:txXfrm>
        <a:off x="2115964" y="899284"/>
        <a:ext cx="7028036" cy="899284"/>
      </dsp:txXfrm>
    </dsp:sp>
    <dsp:sp modelId="{AE7FEF0B-AA73-43A6-BFE5-4E8F0AE535A0}">
      <dsp:nvSpPr>
        <dsp:cNvPr id="0" name=""/>
        <dsp:cNvSpPr/>
      </dsp:nvSpPr>
      <dsp:spPr>
        <a:xfrm>
          <a:off x="1110881" y="1798569"/>
          <a:ext cx="2010165" cy="201016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8DDDAE-6780-4E0D-BF64-50EF345F3BCB}">
      <dsp:nvSpPr>
        <dsp:cNvPr id="0" name=""/>
        <dsp:cNvSpPr/>
      </dsp:nvSpPr>
      <dsp:spPr>
        <a:xfrm>
          <a:off x="2115964" y="1798569"/>
          <a:ext cx="7028036" cy="20101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uk-UA" sz="2500" b="0" i="0" u="none" strike="noStrike" kern="120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Розробка алгоритмів та структур даних для програмних продуктів.</a:t>
          </a:r>
          <a:endParaRPr kumimoji="0" lang="uk-UA" sz="2500" b="0" i="0" u="none" strike="noStrike" kern="1200" cap="none" spc="0" normalizeH="0" baseline="0" dirty="0">
            <a:ln>
              <a:noFill/>
            </a:ln>
            <a:solidFill>
              <a:schemeClr val="tx1"/>
            </a:solidFill>
            <a:effectLst/>
            <a:uLnTx/>
            <a:uFillTx/>
            <a:latin typeface="Arial" pitchFamily="34" charset="0"/>
            <a:ea typeface="+mn-ea"/>
            <a:cs typeface="Arial" pitchFamily="34" charset="0"/>
          </a:endParaRPr>
        </a:p>
      </dsp:txBody>
      <dsp:txXfrm>
        <a:off x="2115964" y="1798569"/>
        <a:ext cx="7028036" cy="899284"/>
      </dsp:txXfrm>
    </dsp:sp>
    <dsp:sp modelId="{0283A987-A849-47B8-A094-B21A5729E2BB}">
      <dsp:nvSpPr>
        <dsp:cNvPr id="0" name=""/>
        <dsp:cNvSpPr/>
      </dsp:nvSpPr>
      <dsp:spPr>
        <a:xfrm>
          <a:off x="1666321" y="2697854"/>
          <a:ext cx="899284" cy="89928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54596-5CCC-4B38-903A-2325E92AC1CB}">
      <dsp:nvSpPr>
        <dsp:cNvPr id="0" name=""/>
        <dsp:cNvSpPr/>
      </dsp:nvSpPr>
      <dsp:spPr>
        <a:xfrm>
          <a:off x="2115964" y="2697854"/>
          <a:ext cx="7028036" cy="89928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uk-UA" sz="25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Проектування компонентів архітектури програмних систем</a:t>
          </a:r>
        </a:p>
      </dsp:txBody>
      <dsp:txXfrm>
        <a:off x="2115964" y="2697854"/>
        <a:ext cx="7028036" cy="8992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C2ED3-F5E0-4AA7-9632-F79FCB470DF0}">
      <dsp:nvSpPr>
        <dsp:cNvPr id="0" name=""/>
        <dsp:cNvSpPr/>
      </dsp:nvSpPr>
      <dsp:spPr>
        <a:xfrm>
          <a:off x="0" y="0"/>
          <a:ext cx="4001095" cy="400109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309DD-2566-4E0D-A8AF-98BE582387DF}">
      <dsp:nvSpPr>
        <dsp:cNvPr id="0" name=""/>
        <dsp:cNvSpPr/>
      </dsp:nvSpPr>
      <dsp:spPr>
        <a:xfrm>
          <a:off x="2000547" y="0"/>
          <a:ext cx="7143452" cy="40010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Проектування та впровадження комп'ютерних систем і технологій.</a:t>
          </a:r>
          <a:endParaRPr lang="ru-RU" sz="25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000547" y="0"/>
        <a:ext cx="7143452" cy="1200331"/>
      </dsp:txXfrm>
    </dsp:sp>
    <dsp:sp modelId="{F35D795C-8E70-454A-A15E-FE9E189BCBD7}">
      <dsp:nvSpPr>
        <dsp:cNvPr id="0" name=""/>
        <dsp:cNvSpPr/>
      </dsp:nvSpPr>
      <dsp:spPr>
        <a:xfrm>
          <a:off x="700192" y="1200331"/>
          <a:ext cx="2600709" cy="26007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E925BF-8A83-440D-88EA-17F1881CFC0E}">
      <dsp:nvSpPr>
        <dsp:cNvPr id="0" name=""/>
        <dsp:cNvSpPr/>
      </dsp:nvSpPr>
      <dsp:spPr>
        <a:xfrm>
          <a:off x="2000547" y="1200331"/>
          <a:ext cx="7143452" cy="26007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Створення алгоритмічного та програмного забезпечення систем обробки інформації.</a:t>
          </a:r>
          <a:endParaRPr lang="uk-UA" sz="25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000547" y="1200331"/>
        <a:ext cx="7143452" cy="1200327"/>
      </dsp:txXfrm>
    </dsp:sp>
    <dsp:sp modelId="{723E01C2-AC9F-4F67-8081-6212F2698721}">
      <dsp:nvSpPr>
        <dsp:cNvPr id="0" name=""/>
        <dsp:cNvSpPr/>
      </dsp:nvSpPr>
      <dsp:spPr>
        <a:xfrm>
          <a:off x="1400383" y="2400658"/>
          <a:ext cx="1200327" cy="120032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999F79-C73B-4146-A26E-F8195C986C83}">
      <dsp:nvSpPr>
        <dsp:cNvPr id="0" name=""/>
        <dsp:cNvSpPr/>
      </dsp:nvSpPr>
      <dsp:spPr>
        <a:xfrm>
          <a:off x="2000547" y="2400658"/>
          <a:ext cx="7143452" cy="12003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Оцінювання ефективності комп'ютерних систем, консультація з питань комп'ютеризації всіх сфер діяльності.</a:t>
          </a:r>
        </a:p>
      </dsp:txBody>
      <dsp:txXfrm>
        <a:off x="2000547" y="2400658"/>
        <a:ext cx="7143452" cy="1200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C663A-E3DE-4C08-976C-8E01C01A8D03}" type="datetimeFigureOut">
              <a:rPr lang="ru-RU" smtClean="0"/>
              <a:pPr/>
              <a:t>29.04.2022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0713C-672F-46D3-B2DE-33DB1C545D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670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98102-EBB5-4429-A9D5-BB6128AAB264}" type="datetimeFigureOut">
              <a:rPr lang="ru-RU" smtClean="0"/>
              <a:pPr/>
              <a:t>29.04.2022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69E76-0F59-4A9B-894C-50E5407D17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781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69E76-0F59-4A9B-894C-50E5407D17E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36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AD73-58D8-445D-A61A-DFCB790D3AFC}" type="datetime1">
              <a:rPr lang="ru-RU" smtClean="0"/>
              <a:pPr/>
              <a:t>29.04.2022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доцент кафедры ИС Евсеев С.П.,,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5C65-3DAD-4850-8746-D75EE786E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42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A11E-D535-4901-A0E7-AF0362618301}" type="datetime1">
              <a:rPr lang="ru-RU" smtClean="0"/>
              <a:pPr/>
              <a:t>29.04.2022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доцент кафедры ИС Евсеев С.П.,,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5C65-3DAD-4850-8746-D75EE786E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959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33D7-B5A9-4398-8F9F-DF3F286F8D85}" type="datetime1">
              <a:rPr lang="ru-RU" smtClean="0"/>
              <a:pPr/>
              <a:t>29.04.2022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доцент кафедры ИС Евсеев С.П.,,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5C65-3DAD-4850-8746-D75EE786E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686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CE13-BEEF-46CB-9A3D-D08C29ACCD2C}" type="datetime1">
              <a:rPr lang="ru-RU" smtClean="0"/>
              <a:pPr/>
              <a:t>29.04.2022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доцент кафедры ИС Евсеев С.П.,,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5C65-3DAD-4850-8746-D75EE786E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51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0936-C67F-4DEB-A7B9-2E38558CE45C}" type="datetime1">
              <a:rPr lang="ru-RU" smtClean="0"/>
              <a:pPr/>
              <a:t>29.04.2022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доцент кафедры ИС Евсеев С.П.,,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5C65-3DAD-4850-8746-D75EE786E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663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A25DE-0165-4E67-805A-D682D5C06855}" type="datetime1">
              <a:rPr lang="ru-RU" smtClean="0"/>
              <a:pPr/>
              <a:t>29.04.2022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доцент кафедры ИС Евсеев С.П.,,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5C65-3DAD-4850-8746-D75EE786E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45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552D-CDD6-421A-B578-308D5DD67E6C}" type="datetime1">
              <a:rPr lang="ru-RU" smtClean="0"/>
              <a:pPr/>
              <a:t>29.04.2022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доцент кафедры ИС Евсеев С.П.,,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5C65-3DAD-4850-8746-D75EE786E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0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64F8-DB6D-4BF5-8466-9F43A8ACA4BE}" type="datetime1">
              <a:rPr lang="ru-RU" smtClean="0"/>
              <a:pPr/>
              <a:t>29.04.2022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доцент кафедры ИС Евсеев С.П.,,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5C65-3DAD-4850-8746-D75EE786E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31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26B2-4A12-4D03-81B3-33ED6CE104B5}" type="datetime1">
              <a:rPr lang="ru-RU" smtClean="0"/>
              <a:pPr/>
              <a:t>29.04.2022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доцент кафедры ИС Евсеев С.П.,,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5C65-3DAD-4850-8746-D75EE786E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77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1AD8B-E2C3-4DD8-B2EB-189D6B0D70A3}" type="datetime1">
              <a:rPr lang="ru-RU" smtClean="0"/>
              <a:pPr/>
              <a:t>29.04.2022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доцент кафедры ИС Евсеев С.П.,,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5C65-3DAD-4850-8746-D75EE786E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8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C260-20FE-4B44-9188-266535E82891}" type="datetime1">
              <a:rPr lang="ru-RU" smtClean="0"/>
              <a:pPr/>
              <a:t>29.04.2022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доцент кафедры ИС Евсеев С.П.,,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A5C65-3DAD-4850-8746-D75EE786E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012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A6A72-4B48-4C09-AD4C-8046F8348560}" type="datetime1">
              <a:rPr lang="ru-RU" smtClean="0"/>
              <a:pPr/>
              <a:t>29.04.2022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доцент кафедры ИС Евсеев С.П.,,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A5C65-3DAD-4850-8746-D75EE786E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42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ages/DB-Best-Technologies/512528458828434?eid=ARB15ChO-EuG3ypQH45_onvwPq_u6oZ7z8xNPnyQVHhrbB-zn5E7jSGm-FpuZx3AJcIC7dsb2nuQls3C&amp;timeline_context_item_type=intro_card_work&amp;timeline_context_item_source=100002651030752&amp;fref=tag" TargetMode="External"/><Relationship Id="rId13" Type="http://schemas.openxmlformats.org/officeDocument/2006/relationships/image" Target="../media/image38.jpeg"/><Relationship Id="rId3" Type="http://schemas.openxmlformats.org/officeDocument/2006/relationships/hyperlink" Target="https://www.spscommerce.com/" TargetMode="External"/><Relationship Id="rId7" Type="http://schemas.openxmlformats.org/officeDocument/2006/relationships/image" Target="../media/image34.jpeg"/><Relationship Id="rId12" Type="http://schemas.openxmlformats.org/officeDocument/2006/relationships/image" Target="../media/image3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6.jpeg"/><Relationship Id="rId5" Type="http://schemas.openxmlformats.org/officeDocument/2006/relationships/hyperlink" Target="http://weeteam.net/" TargetMode="External"/><Relationship Id="rId10" Type="http://schemas.openxmlformats.org/officeDocument/2006/relationships/hyperlink" Target="https://www.facebook.com/abinbev/?eid=ARA99Mm_46onwtAplPnQ8uKZmvj4xBOghBMX9Y0KjqfOzl_-xwxLIMfdtPrHgn4IW683G0uJsDb-I9tb&amp;timeline_context_item_type=intro_card_work&amp;timeline_context_item_source=100013848160445&amp;fref=tag" TargetMode="External"/><Relationship Id="rId4" Type="http://schemas.openxmlformats.org/officeDocument/2006/relationships/image" Target="../media/image32.jpeg"/><Relationship Id="rId9" Type="http://schemas.openxmlformats.org/officeDocument/2006/relationships/image" Target="../media/image35.jpeg"/><Relationship Id="rId14" Type="http://schemas.openxmlformats.org/officeDocument/2006/relationships/hyperlink" Target="https://www.facebook.com/VISEOGroup/?eid=ARDYejSZmOy-jPQKB5EU415Oa2C8Y0fPe2WqlJr5ZOugSeye9w5tWdjEYwK3pyyTAyuhb4a3UrDwnAzC&amp;timeline_context_item_type=intro_card_work&amp;timeline_context_item_source=100000517598991&amp;fref=ta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64704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Кафедра</a:t>
            </a:r>
          </a:p>
          <a:p>
            <a:pPr algn="ctr"/>
            <a:r>
              <a:rPr lang="ru-RU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інформаційних</a:t>
            </a:r>
          </a:p>
          <a:p>
            <a:pPr algn="ctr"/>
            <a:r>
              <a:rPr lang="ru-RU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систем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611560" y="0"/>
            <a:ext cx="7858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1600" b="1" dirty="0">
                <a:latin typeface="Arial" pitchFamily="34" charset="0"/>
                <a:cs typeface="Arial" pitchFamily="34" charset="0"/>
              </a:rPr>
              <a:t>ХАРКІВСЬКИЙ НАЦІОНАЛЬНИЙ ЕКОНОМІЧНИЙ УНІВЕРСИТЕТ</a:t>
            </a:r>
          </a:p>
          <a:p>
            <a:pPr algn="ctr" eaLnBrk="1" hangingPunct="1"/>
            <a:r>
              <a:rPr lang="ru-RU" sz="1600" b="1" dirty="0">
                <a:latin typeface="Arial" pitchFamily="34" charset="0"/>
                <a:cs typeface="Arial" pitchFamily="34" charset="0"/>
              </a:rPr>
              <a:t>ІМЕНІ СЕМЕНА КУЗНЕЦЯ</a:t>
            </a:r>
          </a:p>
        </p:txBody>
      </p:sp>
      <p:pic>
        <p:nvPicPr>
          <p:cNvPr id="10" name="Picture 2" descr="C:\Users\irina\Downloads\Telegram Desktop\LOGO 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27812"/>
            <a:ext cx="15240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Экстрадированный в США российский хакер, которому грозило до 90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77072"/>
            <a:ext cx="4572000" cy="2780928"/>
          </a:xfrm>
          <a:prstGeom prst="rect">
            <a:avLst/>
          </a:prstGeom>
          <a:noFill/>
        </p:spPr>
      </p:pic>
      <p:pic>
        <p:nvPicPr>
          <p:cNvPr id="12" name="Picture 6" descr="Харківський національний економічний університет ім. С.Кузнеця вже 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2"/>
          <a:stretch/>
        </p:blipFill>
        <p:spPr bwMode="auto">
          <a:xfrm>
            <a:off x="0" y="4077072"/>
            <a:ext cx="4572000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Харківський національний економічний університет імені Семена&#10;                                    Кузнеця Хнеу Хнэу">
            <a:extLst>
              <a:ext uri="{FF2B5EF4-FFF2-40B4-BE49-F238E27FC236}">
                <a16:creationId xmlns:a16="http://schemas.microsoft.com/office/drawing/2014/main" id="{0AE09799-D715-49F9-A29F-6E6C9943A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7" y="49851"/>
            <a:ext cx="1082699" cy="108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81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Професійно-орієнтоване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навчання</a:t>
            </a:r>
            <a:endParaRPr lang="ru-RU" sz="3200" b="1" dirty="0">
              <a:ln w="11430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237ABE-FCD9-4C27-B6D2-2D82EE6D4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8" y="773986"/>
            <a:ext cx="9008743" cy="6012577"/>
          </a:xfrm>
          <a:prstGeom prst="rect">
            <a:avLst/>
          </a:prstGeom>
        </p:spPr>
      </p:pic>
      <p:grpSp>
        <p:nvGrpSpPr>
          <p:cNvPr id="2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2400" b="1">
                  <a:solidFill>
                    <a:schemeClr val="bg1"/>
                  </a:solidFill>
                  <a:latin typeface="+mn-lt"/>
                </a:rPr>
                <a:t>10</a:t>
              </a:r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Участь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кафедральних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команд в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Олімпіадах</a:t>
            </a:r>
            <a:endParaRPr lang="ru-RU" sz="3200" b="1" dirty="0">
              <a:ln w="11430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fld id="{5B3BB2BE-0DCA-4EB0-947D-AAC827EFFC95}" type="slidenum">
                <a:rPr lang="en-US" sz="2400" b="1">
                  <a:solidFill>
                    <a:schemeClr val="bg1"/>
                  </a:solidFill>
                  <a:latin typeface="+mn-lt"/>
                </a:rPr>
                <a:pPr algn="ctr">
                  <a:defRPr/>
                </a:pPr>
                <a:t>11</a:t>
              </a:fld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D1D2D8-6654-4E1C-AE37-1A40482D2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" y="584775"/>
            <a:ext cx="7502504" cy="6273225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земля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F4B55B8F-50B6-4560-B28A-5A2697BBF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125" y="2922388"/>
            <a:ext cx="3209412" cy="331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2400" b="1">
                  <a:solidFill>
                    <a:schemeClr val="bg1"/>
                  </a:solidFill>
                  <a:latin typeface="+mn-lt"/>
                </a:rPr>
                <a:t>12</a:t>
              </a:r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Участь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кафедральних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команд в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Олімпіадах</a:t>
            </a:r>
            <a:endParaRPr lang="ru-RU" sz="3200" b="1" dirty="0">
              <a:ln w="11430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46F200-7BAF-427F-8696-371D865E8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7867650" cy="623731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1634" y="620688"/>
            <a:ext cx="290236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Участь в </a:t>
            </a:r>
            <a:r>
              <a:rPr lang="ru-RU" sz="3200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міжнародному</a:t>
            </a:r>
            <a:r>
              <a:rPr lang="ru-RU" sz="3200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конкурсі</a:t>
            </a:r>
            <a:r>
              <a:rPr lang="ru-RU" sz="3200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IBM </a:t>
            </a:r>
            <a:r>
              <a:rPr lang="ru-RU" sz="3200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Master</a:t>
            </a:r>
            <a:r>
              <a:rPr lang="ru-RU" sz="3200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ru-RU" sz="3200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Mainframe</a:t>
            </a:r>
            <a:endParaRPr lang="ru-RU" sz="3200" b="1" dirty="0">
              <a:ln w="11430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irina\Desktop\Кафедра\Новости\Без имени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9" t="11974" r="13402" b="7939"/>
          <a:stretch/>
        </p:blipFill>
        <p:spPr bwMode="auto">
          <a:xfrm>
            <a:off x="0" y="1052736"/>
            <a:ext cx="8732556" cy="539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rina\Desktop\Кафедра\Новости\36601389_244250836161432_2274936712314486784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502" y="1051663"/>
            <a:ext cx="2267744" cy="226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fld id="{5B3BB2BE-0DCA-4EB0-947D-AAC827EFFC95}" type="slidenum">
                <a:rPr lang="en-US" sz="2400" b="1">
                  <a:solidFill>
                    <a:schemeClr val="bg1"/>
                  </a:solidFill>
                  <a:latin typeface="+mn-lt"/>
                </a:rPr>
                <a:pPr algn="ctr">
                  <a:defRPr/>
                </a:pPr>
                <a:t>13</a:t>
              </a:fld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FBB028-FCD0-4969-8E80-A97F531F2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4" y="1051663"/>
            <a:ext cx="382905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15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Кафедра </a:t>
            </a:r>
            <a:r>
              <a:rPr lang="ru-RU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інформаційних</a:t>
            </a:r>
            <a:r>
              <a:rPr lang="ru-RU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систем </a:t>
            </a:r>
            <a:r>
              <a:rPr lang="ru-RU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готує</a:t>
            </a:r>
            <a:r>
              <a:rPr lang="ru-RU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бакалаврів</a:t>
            </a:r>
            <a:r>
              <a:rPr lang="ru-RU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за </a:t>
            </a:r>
            <a:r>
              <a:rPr lang="ru-RU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спеціальностями</a:t>
            </a:r>
            <a:r>
              <a:rPr lang="en-US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uk-UA" b="1" dirty="0">
              <a:ln w="11430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9332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121 «</a:t>
            </a:r>
            <a:r>
              <a:rPr lang="ru-RU" sz="3200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Інженерія</a:t>
            </a:r>
            <a:r>
              <a:rPr lang="ru-RU" sz="3200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програмного</a:t>
            </a:r>
            <a:r>
              <a:rPr lang="ru-RU" sz="3200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забезпечення</a:t>
            </a:r>
            <a:r>
              <a:rPr lang="ru-RU" sz="3200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07893233"/>
              </p:ext>
            </p:extLst>
          </p:nvPr>
        </p:nvGraphicFramePr>
        <p:xfrm>
          <a:off x="0" y="1484784"/>
          <a:ext cx="9144000" cy="4231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84784"/>
            <a:ext cx="2051720" cy="208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fld id="{5B3BB2BE-0DCA-4EB0-947D-AAC827EFFC95}" type="slidenum">
                <a:rPr lang="en-US" sz="2400" b="1">
                  <a:solidFill>
                    <a:schemeClr val="bg1"/>
                  </a:solidFill>
                  <a:latin typeface="+mn-lt"/>
                </a:rPr>
                <a:pPr algn="ctr">
                  <a:defRPr/>
                </a:pPr>
                <a:t>14</a:t>
              </a:fld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364789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122 «</a:t>
            </a:r>
            <a:r>
              <a:rPr lang="ru-RU" sz="3200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Комп'ютерні</a:t>
            </a:r>
            <a:r>
              <a:rPr lang="ru-RU" sz="3200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науки»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266837"/>
              </p:ext>
            </p:extLst>
          </p:nvPr>
        </p:nvGraphicFramePr>
        <p:xfrm>
          <a:off x="0" y="1628800"/>
          <a:ext cx="9144000" cy="4001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fld id="{5B3BB2BE-0DCA-4EB0-947D-AAC827EFFC95}" type="slidenum">
                <a:rPr lang="en-US" sz="2400" b="1">
                  <a:solidFill>
                    <a:schemeClr val="bg1"/>
                  </a:solidFill>
                  <a:latin typeface="+mn-lt"/>
                </a:rPr>
                <a:pPr algn="ctr">
                  <a:defRPr/>
                </a:pPr>
                <a:t>15</a:t>
              </a:fld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628800"/>
            <a:ext cx="1907704" cy="192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Кафедра </a:t>
            </a:r>
            <a:r>
              <a:rPr lang="ru-RU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інформаційних</a:t>
            </a:r>
            <a:r>
              <a:rPr lang="ru-RU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систем </a:t>
            </a:r>
            <a:r>
              <a:rPr lang="ru-RU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готує</a:t>
            </a:r>
            <a:r>
              <a:rPr lang="ru-RU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бакалаврів</a:t>
            </a:r>
            <a:r>
              <a:rPr lang="ru-RU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за </a:t>
            </a:r>
            <a:r>
              <a:rPr lang="ru-RU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спеціальностями</a:t>
            </a:r>
            <a:r>
              <a:rPr lang="en-US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uk-UA" b="1" dirty="0">
              <a:ln w="11430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951765"/>
              </p:ext>
            </p:extLst>
          </p:nvPr>
        </p:nvGraphicFramePr>
        <p:xfrm>
          <a:off x="0" y="1631987"/>
          <a:ext cx="9144000" cy="3791719"/>
        </p:xfrm>
        <a:graphic>
          <a:graphicData uri="http://schemas.openxmlformats.org/drawingml/2006/table">
            <a:tbl>
              <a:tblPr/>
              <a:tblGrid>
                <a:gridCol w="27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76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25005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Шифр і назва спеціальності</a:t>
                      </a:r>
                    </a:p>
                  </a:txBody>
                  <a:tcPr marL="6187" marR="6187" marT="61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Ліцензійний обсяг</a:t>
                      </a:r>
                    </a:p>
                  </a:txBody>
                  <a:tcPr marL="6187" marR="6187" marT="61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Максимальний обсяг прийому на бюджет</a:t>
                      </a: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Кваліфікова-ний</a:t>
                      </a:r>
                      <a:r>
                        <a:rPr lang="uk-UA" sz="1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мінімум</a:t>
                      </a: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Квота 1</a:t>
                      </a: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Вартість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навчання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, на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контракті</a:t>
                      </a:r>
                      <a:r>
                        <a:rPr lang="ru-RU" sz="1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1800" b="0" i="0" u="none" strike="noStrike" baseline="0" dirty="0" err="1">
                          <a:solidFill>
                            <a:srgbClr val="000000"/>
                          </a:solidFill>
                          <a:latin typeface="Arial"/>
                        </a:rPr>
                        <a:t>грн</a:t>
                      </a:r>
                      <a:r>
                        <a:rPr lang="ru-RU" sz="1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8639"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121 «</a:t>
                      </a:r>
                      <a:r>
                        <a:rPr lang="uk-UA" sz="20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Інженерія</a:t>
                      </a:r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uk-UA" sz="20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програмного</a:t>
                      </a:r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uk-UA" sz="20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забезпечення</a:t>
                      </a:r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»</a:t>
                      </a:r>
                    </a:p>
                  </a:txBody>
                  <a:tcPr marL="6187" marR="6187" marT="61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 (</a:t>
                      </a:r>
                      <a:r>
                        <a:rPr lang="uk-UA" sz="20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ден</a:t>
                      </a:r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.)</a:t>
                      </a:r>
                    </a:p>
                  </a:txBody>
                  <a:tcPr marL="6187" marR="6187" marT="61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26450</a:t>
                      </a:r>
                      <a:endParaRPr lang="uk-UA" sz="2000" b="0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075"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122 «Комп'ютерні науки»</a:t>
                      </a:r>
                    </a:p>
                  </a:txBody>
                  <a:tcPr marL="6187" marR="6187" marT="61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120 (</a:t>
                      </a:r>
                      <a:r>
                        <a:rPr lang="uk-UA" sz="20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ден</a:t>
                      </a:r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.)/</a:t>
                      </a:r>
                    </a:p>
                    <a:p>
                      <a:pPr algn="ctr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 (</a:t>
                      </a:r>
                      <a:r>
                        <a:rPr lang="uk-UA" sz="20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заоч</a:t>
                      </a:r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.)</a:t>
                      </a:r>
                    </a:p>
                  </a:txBody>
                  <a:tcPr marL="6187" marR="6187" marT="61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50/6</a:t>
                      </a: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25950</a:t>
                      </a:r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Максимальні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обсяги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і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кваліфікаційні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мінімуми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державного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замовлення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прийом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бакалаврів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 2021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році</a:t>
            </a:r>
            <a:endParaRPr lang="ru-RU" sz="3200" b="1" dirty="0">
              <a:ln w="11430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12" name="Прямоугольник с двумя скругленными противолежащими углами 11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fld id="{5B3BB2BE-0DCA-4EB0-947D-AAC827EFFC95}" type="slidenum">
                <a:rPr lang="en-US" sz="2400" b="1">
                  <a:solidFill>
                    <a:schemeClr val="bg1"/>
                  </a:solidFill>
                  <a:latin typeface="+mn-lt"/>
                </a:rPr>
                <a:pPr algn="ctr">
                  <a:defRPr/>
                </a:pPr>
                <a:t>16</a:t>
              </a:fld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515453"/>
              </p:ext>
            </p:extLst>
          </p:nvPr>
        </p:nvGraphicFramePr>
        <p:xfrm>
          <a:off x="0" y="1196752"/>
          <a:ext cx="9143999" cy="4122546"/>
        </p:xfrm>
        <a:graphic>
          <a:graphicData uri="http://schemas.openxmlformats.org/drawingml/2006/table">
            <a:tbl>
              <a:tblPr/>
              <a:tblGrid>
                <a:gridCol w="2555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5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17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4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4079">
                  <a:extLst>
                    <a:ext uri="{9D8B030D-6E8A-4147-A177-3AD203B41FA5}">
                      <a16:colId xmlns:a16="http://schemas.microsoft.com/office/drawing/2014/main" val="2478963592"/>
                    </a:ext>
                  </a:extLst>
                </a:gridCol>
              </a:tblGrid>
              <a:tr h="2055832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Шифр і назва спеціальності</a:t>
                      </a:r>
                    </a:p>
                  </a:txBody>
                  <a:tcPr marL="6187" marR="6187" marT="61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Прохідний бал 2017р.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87" marR="6187" marT="61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Прохідний бал 2018р.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Прохідний бал 2019р.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Прохідний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бал 2020р.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Прохідний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бал 2021р.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8639"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121 «</a:t>
                      </a:r>
                      <a:r>
                        <a:rPr lang="uk-UA" sz="24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Інженерія</a:t>
                      </a:r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uk-UA" sz="24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програмного</a:t>
                      </a:r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uk-UA" sz="24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забезпечення</a:t>
                      </a:r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»</a:t>
                      </a:r>
                    </a:p>
                  </a:txBody>
                  <a:tcPr marL="6187" marR="6187" marT="61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177,9</a:t>
                      </a:r>
                      <a:endParaRPr lang="uk-UA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87" marR="6187" marT="61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182,58</a:t>
                      </a:r>
                      <a:endParaRPr lang="uk-UA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184,824</a:t>
                      </a:r>
                      <a:endParaRPr lang="uk-UA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400" b="0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187.782</a:t>
                      </a: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400" b="0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187.782</a:t>
                      </a: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075"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122 «</a:t>
                      </a:r>
                      <a:r>
                        <a:rPr lang="uk-UA" sz="24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Комп'ютерні</a:t>
                      </a:r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науки »</a:t>
                      </a:r>
                    </a:p>
                  </a:txBody>
                  <a:tcPr marL="6187" marR="6187" marT="61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170,9</a:t>
                      </a:r>
                      <a:endParaRPr lang="uk-UA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87" marR="6187" marT="61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171,82</a:t>
                      </a:r>
                      <a:endParaRPr lang="uk-UA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171,156</a:t>
                      </a:r>
                      <a:endParaRPr lang="uk-UA" sz="2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400" b="0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173.196</a:t>
                      </a: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400" b="0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174.420</a:t>
                      </a:r>
                    </a:p>
                  </a:txBody>
                  <a:tcPr marL="6187" marR="6187" marT="61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Прохідний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бал при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вступі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державне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замовлення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(бюджет) в 2017 – 2020 роках</a:t>
            </a:r>
            <a:endParaRPr lang="ru-RU" sz="3200" b="1" dirty="0">
              <a:ln w="11430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12" name="Прямоугольник с двумя скругленными противолежащими углами 11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fld id="{5B3BB2BE-0DCA-4EB0-947D-AAC827EFFC95}" type="slidenum">
                <a:rPr lang="en-US" sz="2400" b="1">
                  <a:solidFill>
                    <a:schemeClr val="bg1"/>
                  </a:solidFill>
                  <a:latin typeface="+mn-lt"/>
                </a:rPr>
                <a:pPr algn="ctr">
                  <a:defRPr/>
                </a:pPr>
                <a:t>17</a:t>
              </a:fld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C49A4C3-5C32-4E38-904E-416AA397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Загальні</a:t>
            </a:r>
            <a:r>
              <a:rPr lang="ru-RU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профільні</a:t>
            </a:r>
            <a:r>
              <a:rPr lang="ru-RU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дисципліни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100" b="1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3100" b="1" dirty="0" err="1">
                <a:latin typeface="Arial" pitchFamily="34" charset="0"/>
                <a:cs typeface="Arial" pitchFamily="34" charset="0"/>
              </a:rPr>
              <a:t>спеціальностей</a:t>
            </a:r>
            <a:r>
              <a:rPr lang="ru-RU" sz="3100" b="1" dirty="0">
                <a:latin typeface="Arial" pitchFamily="34" charset="0"/>
                <a:cs typeface="Arial" pitchFamily="34" charset="0"/>
              </a:rPr>
              <a:t> 121, 122: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82595A2-BF44-4900-AF8C-39DF920A9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12776"/>
            <a:ext cx="5004048" cy="499829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indent="0">
              <a:buFont typeface="Wingdings" pitchFamily="2" charset="2"/>
              <a:buChar char="Ø"/>
            </a:pPr>
            <a:r>
              <a:rPr lang="ru-RU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Програмування</a:t>
            </a:r>
            <a:endParaRPr lang="ru-RU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ru-RU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Основи</a:t>
            </a:r>
            <a:r>
              <a:rPr lang="ru-RU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алгоритмізації</a:t>
            </a:r>
            <a:endParaRPr lang="ru-RU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ru-RU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Об'єктно-орієнтоване</a:t>
            </a:r>
            <a:r>
              <a:rPr lang="ru-RU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програмування</a:t>
            </a:r>
            <a:endParaRPr lang="ru-RU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ru-RU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Бази</a:t>
            </a:r>
            <a:r>
              <a:rPr lang="ru-RU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даних</a:t>
            </a:r>
            <a:endParaRPr lang="ru-RU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ru-RU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Операційні</a:t>
            </a:r>
            <a:r>
              <a:rPr lang="ru-RU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системи</a:t>
            </a:r>
            <a:endParaRPr lang="ru-RU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ru-RU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Комп'ютерні</a:t>
            </a:r>
            <a:r>
              <a:rPr lang="ru-RU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мережі</a:t>
            </a:r>
            <a:endParaRPr lang="ru-RU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ru-RU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Веб</a:t>
            </a:r>
            <a:r>
              <a:rPr lang="ru-RU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програмування</a:t>
            </a:r>
            <a:endParaRPr lang="en-US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ru-RU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Вища</a:t>
            </a:r>
            <a:r>
              <a:rPr lang="ru-RU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математика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Дискретна математика</a:t>
            </a:r>
            <a:endParaRPr lang="en-US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3" y="1314836"/>
            <a:ext cx="3923928" cy="289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2"/>
          <p:cNvGrpSpPr/>
          <p:nvPr/>
        </p:nvGrpSpPr>
        <p:grpSpPr>
          <a:xfrm>
            <a:off x="5220072" y="4060984"/>
            <a:ext cx="3923928" cy="2797016"/>
            <a:chOff x="5220072" y="4060984"/>
            <a:chExt cx="3923928" cy="2797016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89592" y="4077072"/>
              <a:ext cx="2954408" cy="2780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20072" y="4060984"/>
              <a:ext cx="1008112" cy="279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fld id="{5B3BB2BE-0DCA-4EB0-947D-AAC827EFFC95}" type="slidenum">
                <a:rPr lang="en-US" sz="2400" b="1">
                  <a:solidFill>
                    <a:schemeClr val="bg1"/>
                  </a:solidFill>
                  <a:latin typeface="+mn-lt"/>
                </a:rPr>
                <a:pPr algn="ctr">
                  <a:defRPr/>
                </a:pPr>
                <a:t>18</a:t>
              </a:fld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C49A4C3-5C32-4E38-904E-416AA397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4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Додаткові</a:t>
            </a:r>
            <a:r>
              <a:rPr lang="ru-RU" sz="3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профільні</a:t>
            </a:r>
            <a:r>
              <a:rPr lang="ru-RU" sz="3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дисципліни</a:t>
            </a:r>
            <a:r>
              <a:rPr lang="ru-RU" sz="3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3400" b="1" dirty="0"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спеціальності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121: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82595A2-BF44-4900-AF8C-39DF920A9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1" y="1484784"/>
            <a:ext cx="5580112" cy="4601260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/>
          </a:lnRef>
          <a:fillRef idx="100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Алгоритми і структури даних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Системне програмування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Сучасні технології програмування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Мобільні технології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Архітектура та проектування програмного забезпечення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Програмне забезпечення хмарних платформ і сервісів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Безпека програм та даних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Якість програмного забезпечення та тестування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340768"/>
            <a:ext cx="349188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fld id="{5B3BB2BE-0DCA-4EB0-947D-AAC827EFFC95}" type="slidenum">
                <a:rPr lang="en-US" sz="2400" b="1">
                  <a:solidFill>
                    <a:schemeClr val="bg1"/>
                  </a:solidFill>
                  <a:latin typeface="+mn-lt"/>
                </a:rPr>
                <a:pPr algn="ctr">
                  <a:defRPr/>
                </a:pPr>
                <a:t>19</a:t>
              </a:fld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Навіщо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потрібно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здобувати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вищу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освіту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  <a:endParaRPr lang="ru-RU" sz="5400" b="1" dirty="0">
              <a:ln w="11430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4153570"/>
              </p:ext>
            </p:extLst>
          </p:nvPr>
        </p:nvGraphicFramePr>
        <p:xfrm>
          <a:off x="0" y="2132856"/>
          <a:ext cx="9144000" cy="4493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fld id="{5B3BB2BE-0DCA-4EB0-947D-AAC827EFFC95}" type="slidenum">
                <a:rPr lang="en-US" sz="2400" b="1">
                  <a:solidFill>
                    <a:schemeClr val="bg1"/>
                  </a:solidFill>
                  <a:latin typeface="+mn-lt"/>
                </a:rPr>
                <a:pPr algn="ctr">
                  <a:defRPr/>
                </a:pPr>
                <a:t>2</a:t>
              </a:fld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:a16="http://schemas.microsoft.com/office/drawing/2014/main" id="{382595A2-BF44-4900-AF8C-39DF920A9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1" y="1200975"/>
            <a:ext cx="5220072" cy="5339923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/>
          </a:lnRef>
          <a:fillRef idx="100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Теорія ймовірностей і математична статистика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Моделювання систем і методи оптимізації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Комп'ютерна графіка та візуалізація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Методи і засоби комп'ютерних обчислень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Системи штучного інтелекту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Машинне навчання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Системи підтримки прийняття рішень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Захист інформації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1929" y="1268760"/>
            <a:ext cx="3842072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fld id="{5B3BB2BE-0DCA-4EB0-947D-AAC827EFFC95}" type="slidenum">
                <a:rPr lang="en-US" sz="2400" b="1">
                  <a:solidFill>
                    <a:schemeClr val="bg1"/>
                  </a:solidFill>
                  <a:latin typeface="+mn-lt"/>
                </a:rPr>
                <a:pPr algn="ctr">
                  <a:defRPr/>
                </a:pPr>
                <a:t>20</a:t>
              </a:fld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C49A4C3-5C32-4E38-904E-416AA39754E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11247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Додаткові</a:t>
            </a:r>
            <a:r>
              <a:rPr lang="ru-RU" sz="35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5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профільні</a:t>
            </a:r>
            <a:r>
              <a:rPr lang="ru-RU" sz="35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5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дисципліни</a:t>
            </a:r>
            <a:r>
              <a:rPr lang="ru-RU" sz="35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3500" b="1" dirty="0">
                <a:latin typeface="Arial" pitchFamily="34" charset="0"/>
                <a:cs typeface="Arial" pitchFamily="34" charset="0"/>
              </a:rPr>
            </a:br>
            <a:r>
              <a:rPr lang="ru-RU" sz="2900" b="1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900" b="1" dirty="0" err="1">
                <a:latin typeface="Arial" pitchFamily="34" charset="0"/>
                <a:cs typeface="Arial" pitchFamily="34" charset="0"/>
              </a:rPr>
              <a:t>спеціальності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12</a:t>
            </a:r>
            <a:r>
              <a:rPr lang="en-US" sz="2900" b="1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:</a:t>
            </a:r>
            <a:endParaRPr lang="en-US" sz="25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:a16="http://schemas.microsoft.com/office/drawing/2014/main" id="{E222DE13-EC34-4D5C-88FB-174631584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73216"/>
            <a:ext cx="9144000" cy="775149"/>
          </a:xfrm>
          <a:solidFill>
            <a:srgbClr val="E5FFE5"/>
          </a:solidFill>
          <a:ln w="38100">
            <a:solidFill>
              <a:srgbClr val="0000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>
            <a:sp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кафедрі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працюють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висококваліфіковані викладачі,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200" dirty="0" err="1">
                <a:latin typeface="Arial" pitchFamily="34" charset="0"/>
                <a:cs typeface="Arial" pitchFamily="34" charset="0"/>
              </a:rPr>
              <a:t>які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мають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міжнародні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сертифікати</a:t>
            </a:r>
            <a:endParaRPr lang="en-US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E222DE13-EC34-4D5C-88FB-17463158480C}"/>
              </a:ext>
            </a:extLst>
          </p:cNvPr>
          <p:cNvSpPr txBox="1">
            <a:spLocks/>
          </p:cNvSpPr>
          <p:nvPr/>
        </p:nvSpPr>
        <p:spPr>
          <a:xfrm>
            <a:off x="395536" y="1052736"/>
            <a:ext cx="4176464" cy="812530"/>
          </a:xfrm>
          <a:prstGeom prst="rect">
            <a:avLst/>
          </a:prstGeom>
          <a:solidFill>
            <a:srgbClr val="E5FFE5"/>
          </a:solidFill>
          <a:ln w="38100">
            <a:solidFill>
              <a:srgbClr val="0000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Вчимо того, що дійсно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затребуване в </a:t>
            </a:r>
            <a:r>
              <a:rPr 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IT-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компаніях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E222DE13-EC34-4D5C-88FB-17463158480C}"/>
              </a:ext>
            </a:extLst>
          </p:cNvPr>
          <p:cNvSpPr txBox="1">
            <a:spLocks/>
          </p:cNvSpPr>
          <p:nvPr/>
        </p:nvSpPr>
        <p:spPr>
          <a:xfrm>
            <a:off x="5148064" y="3212976"/>
            <a:ext cx="3744416" cy="1625060"/>
          </a:xfrm>
          <a:prstGeom prst="rect">
            <a:avLst/>
          </a:prstGeom>
          <a:solidFill>
            <a:srgbClr val="E5FFE5"/>
          </a:solidFill>
          <a:ln w="38100">
            <a:solidFill>
              <a:srgbClr val="0000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Можна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вчитися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і проходити окремі курси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інших університетах України та світу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E222DE13-EC34-4D5C-88FB-17463158480C}"/>
              </a:ext>
            </a:extLst>
          </p:cNvPr>
          <p:cNvSpPr txBox="1">
            <a:spLocks/>
          </p:cNvSpPr>
          <p:nvPr/>
        </p:nvSpPr>
        <p:spPr>
          <a:xfrm>
            <a:off x="5148064" y="1052736"/>
            <a:ext cx="3744416" cy="1625060"/>
          </a:xfrm>
          <a:prstGeom prst="rect">
            <a:avLst/>
          </a:prstGeom>
          <a:solidFill>
            <a:srgbClr val="E5FFE5"/>
          </a:solidFill>
          <a:ln w="38100">
            <a:solidFill>
              <a:srgbClr val="0000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Можна</a:t>
            </a:r>
            <a:r>
              <a:rPr kumimoji="0" lang="ru-RU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отримувати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відразу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кілька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спеціальностей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навчаючись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на спільних програмах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E222DE13-EC34-4D5C-88FB-17463158480C}"/>
              </a:ext>
            </a:extLst>
          </p:cNvPr>
          <p:cNvSpPr txBox="1">
            <a:spLocks/>
          </p:cNvSpPr>
          <p:nvPr/>
        </p:nvSpPr>
        <p:spPr>
          <a:xfrm>
            <a:off x="251520" y="2780928"/>
            <a:ext cx="4464496" cy="2031325"/>
          </a:xfrm>
          <a:prstGeom prst="rect">
            <a:avLst/>
          </a:prstGeom>
          <a:solidFill>
            <a:srgbClr val="E5FFE5"/>
          </a:solidFill>
          <a:ln w="38100">
            <a:solidFill>
              <a:srgbClr val="0000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Успішно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беремо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участь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зі студентами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 всіх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міжнародних та Всеукраїнських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олімпіадах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і конкурсах з програмування та комп'ютерних наук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Наші</a:t>
            </a:r>
            <a:r>
              <a:rPr lang="ru-RU" sz="3200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конкурентні</a:t>
            </a:r>
            <a:r>
              <a:rPr lang="ru-RU" sz="3200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переваги</a:t>
            </a:r>
            <a:endParaRPr lang="ru-RU" sz="3200" b="1" dirty="0">
              <a:ln w="11430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15" name="Прямоугольник с двумя скругленными противолежащими углами 14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fld id="{5B3BB2BE-0DCA-4EB0-947D-AAC827EFFC95}" type="slidenum">
                <a:rPr lang="en-US" sz="2400" b="1">
                  <a:solidFill>
                    <a:schemeClr val="bg1"/>
                  </a:solidFill>
                  <a:latin typeface="+mn-lt"/>
                </a:rPr>
                <a:pPr algn="ctr">
                  <a:defRPr/>
                </a:pPr>
                <a:t>21</a:t>
              </a:fld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D04052-35DC-4319-A4A5-AC75D6BD1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/>
          </a:bodyPr>
          <a:lstStyle/>
          <a:p>
            <a:r>
              <a:rPr lang="en-US" sz="3000" u="sng" dirty="0">
                <a:solidFill>
                  <a:srgbClr val="0000FF"/>
                </a:solidFill>
              </a:rPr>
              <a:t>https://www.linkedin.com/in/hlib-kazakov-992435167/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91424EF-30F0-4CD5-B27C-E9D85CB72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7" y="1700808"/>
            <a:ext cx="9015406" cy="4304722"/>
          </a:xfrm>
          <a:prstGeom prst="rect">
            <a:avLst/>
          </a:prstGeom>
        </p:spPr>
      </p:pic>
      <p:grpSp>
        <p:nvGrpSpPr>
          <p:cNvPr id="6" name="Группа 65">
            <a:extLst>
              <a:ext uri="{FF2B5EF4-FFF2-40B4-BE49-F238E27FC236}">
                <a16:creationId xmlns:a16="http://schemas.microsoft.com/office/drawing/2014/main" id="{DB34C931-7DF0-4D31-AC82-4201C69147AC}"/>
              </a:ext>
            </a:extLst>
          </p:cNvPr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7" name="Прямоугольник с двумя скругленными противолежащими углами 7">
              <a:extLst>
                <a:ext uri="{FF2B5EF4-FFF2-40B4-BE49-F238E27FC236}">
                  <a16:creationId xmlns:a16="http://schemas.microsoft.com/office/drawing/2014/main" id="{1234F0D9-533E-4D53-A8D7-5F4C0193BD92}"/>
                </a:ext>
              </a:extLst>
            </p:cNvPr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Номер слайда 35">
              <a:extLst>
                <a:ext uri="{FF2B5EF4-FFF2-40B4-BE49-F238E27FC236}">
                  <a16:creationId xmlns:a16="http://schemas.microsoft.com/office/drawing/2014/main" id="{11791F5D-C956-44CF-BB95-2B171B26DA5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fld id="{5B3BB2BE-0DCA-4EB0-947D-AAC827EFFC95}" type="slidenum">
                <a:rPr lang="en-US" sz="2400" b="1">
                  <a:solidFill>
                    <a:schemeClr val="bg1"/>
                  </a:solidFill>
                  <a:latin typeface="+mn-lt"/>
                </a:rPr>
                <a:pPr algn="ctr">
                  <a:defRPr/>
                </a:pPr>
                <a:t>22</a:t>
              </a:fld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345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2113" cy="584775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err="1">
                <a:ln w="11430"/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Наші</a:t>
            </a:r>
            <a:r>
              <a:rPr lang="ru-RU" sz="3200" b="1" dirty="0">
                <a:ln w="11430"/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3200" b="1" dirty="0" err="1">
                <a:ln w="11430"/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випускники</a:t>
            </a:r>
            <a:r>
              <a:rPr lang="ru-RU" sz="3200" b="1" dirty="0">
                <a:ln w="11430"/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 - наша </a:t>
            </a:r>
            <a:r>
              <a:rPr lang="ru-RU" sz="3200" b="1" dirty="0" err="1">
                <a:ln w="11430"/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гордість</a:t>
            </a:r>
            <a:endParaRPr lang="ru-RU" sz="3200" b="1" dirty="0">
              <a:ln w="11430"/>
              <a:solidFill>
                <a:srgbClr val="C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Объект 4" descr="На изображении может находиться: 1 человек, улыбается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8" r="9705" b="23649"/>
          <a:stretch/>
        </p:blipFill>
        <p:spPr bwMode="auto">
          <a:xfrm>
            <a:off x="35496" y="620688"/>
            <a:ext cx="2232248" cy="20337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0" y="2708920"/>
            <a:ext cx="2376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Анастасія</a:t>
            </a:r>
            <a:r>
              <a:rPr lang="ru-RU" sz="105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5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Єпанчіна</a:t>
            </a:r>
            <a:endParaRPr lang="en-US" sz="105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050" dirty="0">
                <a:latin typeface="Arial" pitchFamily="34" charset="0"/>
                <a:cs typeface="Arial" pitchFamily="34" charset="0"/>
              </a:rPr>
              <a:t>Manager and Applications Engineer,  </a:t>
            </a:r>
            <a:endParaRPr lang="ru-RU" sz="1050" dirty="0">
              <a:latin typeface="Arial" pitchFamily="34" charset="0"/>
              <a:cs typeface="Arial" pitchFamily="34" charset="0"/>
            </a:endParaRPr>
          </a:p>
          <a:p>
            <a:r>
              <a:rPr lang="en-US" sz="1050" dirty="0">
                <a:latin typeface="Arial" pitchFamily="34" charset="0"/>
                <a:cs typeface="Arial" pitchFamily="34" charset="0"/>
              </a:rPr>
              <a:t>SPS Commerce </a:t>
            </a:r>
            <a:r>
              <a:rPr lang="en-US" sz="1050" u="sng" dirty="0">
                <a:latin typeface="Arial" pitchFamily="34" charset="0"/>
                <a:cs typeface="Arial" pitchFamily="34" charset="0"/>
                <a:hlinkClick r:id="rId3"/>
              </a:rPr>
              <a:t>https://www.spscommerce.com/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ttps://scontent.fhrk5-2.fna.fbcdn.net/v/t31.0-0/c204.44.552.552a/p640x640/192548_505989142759506_1518950611_o.jpg?_nc_cat=107&amp;_nc_sid=85a577&amp;_nc_ohc=wDxCVjxsw8kAX-o9D1s&amp;_nc_ht=scontent.fhrk5-2.fna&amp;oh=7660a402ed971b8923a769afbce63686&amp;oe=5EE95B0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8981" r="37750" b="21330"/>
          <a:stretch/>
        </p:blipFill>
        <p:spPr bwMode="auto">
          <a:xfrm>
            <a:off x="2339750" y="591381"/>
            <a:ext cx="2230820" cy="20241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94327" y="2708920"/>
            <a:ext cx="236070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5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Андрій Самойленко</a:t>
            </a:r>
            <a:endParaRPr lang="en-US" sz="105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050" dirty="0">
                <a:latin typeface="Arial" pitchFamily="34" charset="0"/>
                <a:cs typeface="Arial" pitchFamily="34" charset="0"/>
              </a:rPr>
              <a:t>CEO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weeteam.net</a:t>
            </a:r>
          </a:p>
          <a:p>
            <a:r>
              <a:rPr lang="ru-RU" sz="1050" dirty="0" err="1">
                <a:latin typeface="Arial" pitchFamily="34" charset="0"/>
                <a:cs typeface="Arial" pitchFamily="34" charset="0"/>
              </a:rPr>
              <a:t>Франко-українська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компанія</a:t>
            </a:r>
            <a:endParaRPr lang="ru-RU" sz="1050" dirty="0">
              <a:latin typeface="Arial" pitchFamily="34" charset="0"/>
              <a:cs typeface="Arial" pitchFamily="34" charset="0"/>
            </a:endParaRPr>
          </a:p>
          <a:p>
            <a:r>
              <a:rPr lang="ru-RU" sz="1050" dirty="0" err="1">
                <a:latin typeface="Arial" pitchFamily="34" charset="0"/>
                <a:cs typeface="Arial" pitchFamily="34" charset="0"/>
              </a:rPr>
              <a:t>мобільного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і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веб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розробкою</a:t>
            </a:r>
            <a:endParaRPr lang="ru-RU" sz="1050" dirty="0">
              <a:latin typeface="Arial" pitchFamily="34" charset="0"/>
              <a:cs typeface="Arial" pitchFamily="34" charset="0"/>
            </a:endParaRPr>
          </a:p>
          <a:p>
            <a:r>
              <a:rPr lang="ru-RU" sz="1050">
                <a:latin typeface="Arial" pitchFamily="34" charset="0"/>
                <a:cs typeface="Arial" pitchFamily="34" charset="0"/>
              </a:rPr>
              <a:t> на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французький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ринок</a:t>
            </a:r>
            <a:endParaRPr lang="en-US" sz="1050" dirty="0">
              <a:latin typeface="Arial" pitchFamily="34" charset="0"/>
              <a:cs typeface="Arial" pitchFamily="34" charset="0"/>
            </a:endParaRPr>
          </a:p>
          <a:p>
            <a:r>
              <a:rPr lang="ru-RU" sz="1050" dirty="0">
                <a:latin typeface="Arial" pitchFamily="34" charset="0"/>
                <a:cs typeface="Arial" pitchFamily="34" charset="0"/>
                <a:hlinkClick r:id="rId5"/>
              </a:rPr>
              <a:t>http://weeteam.net/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irina\Desktop\Кафедра\Маркетинг\Выпускники\Photo-Igor-VOITENKO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t="4380" r="18957" b="8612"/>
          <a:stretch/>
        </p:blipFill>
        <p:spPr bwMode="auto">
          <a:xfrm>
            <a:off x="4644008" y="612851"/>
            <a:ext cx="2122365" cy="198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773096" y="2708920"/>
            <a:ext cx="215710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5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Ігор Войтенко</a:t>
            </a:r>
            <a:endParaRPr lang="ru-RU" sz="105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050" dirty="0">
                <a:latin typeface="Arial" pitchFamily="34" charset="0"/>
                <a:cs typeface="Arial" pitchFamily="34" charset="0"/>
              </a:rPr>
              <a:t>Co-founder </a:t>
            </a:r>
            <a:endParaRPr lang="ru-RU" sz="1050" dirty="0">
              <a:latin typeface="Arial" pitchFamily="34" charset="0"/>
              <a:cs typeface="Arial" pitchFamily="34" charset="0"/>
            </a:endParaRPr>
          </a:p>
          <a:p>
            <a:r>
              <a:rPr lang="en-US" sz="1050" dirty="0">
                <a:latin typeface="Arial" pitchFamily="34" charset="0"/>
                <a:cs typeface="Arial" pitchFamily="34" charset="0"/>
              </a:rPr>
              <a:t>@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DataToGo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C:\Users\irina\Desktop\Кафедра\Маркетинг\Выпускники\Гарбуз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0" t="15844" r="47894" b="32330"/>
          <a:stretch/>
        </p:blipFill>
        <p:spPr bwMode="auto">
          <a:xfrm>
            <a:off x="6876256" y="591381"/>
            <a:ext cx="2195736" cy="20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948264" y="2708920"/>
            <a:ext cx="21237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5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Гарбуз Ірина</a:t>
            </a:r>
            <a:endParaRPr lang="ru-RU" sz="105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050" dirty="0">
                <a:latin typeface="Arial" pitchFamily="34" charset="0"/>
                <a:cs typeface="Arial" pitchFamily="34" charset="0"/>
              </a:rPr>
              <a:t>Project Manager, </a:t>
            </a:r>
            <a:endParaRPr lang="ru-RU" sz="1050" dirty="0">
              <a:latin typeface="Arial" pitchFamily="34" charset="0"/>
              <a:cs typeface="Arial" pitchFamily="34" charset="0"/>
            </a:endParaRPr>
          </a:p>
          <a:p>
            <a:r>
              <a:rPr lang="en-US" sz="1050" dirty="0">
                <a:latin typeface="Arial" pitchFamily="34" charset="0"/>
                <a:cs typeface="Arial" pitchFamily="34" charset="0"/>
              </a:rPr>
              <a:t>Senior </a:t>
            </a:r>
            <a:endParaRPr lang="ru-RU" sz="1050" dirty="0">
              <a:latin typeface="Arial" pitchFamily="34" charset="0"/>
              <a:cs typeface="Arial" pitchFamily="34" charset="0"/>
            </a:endParaRPr>
          </a:p>
          <a:p>
            <a:r>
              <a:rPr lang="en-US" sz="1050" dirty="0">
                <a:latin typeface="Arial" pitchFamily="34" charset="0"/>
                <a:cs typeface="Arial" pitchFamily="34" charset="0"/>
                <a:hlinkClick r:id="rId8"/>
              </a:rPr>
              <a:t>DB Best Technologies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 descr="C:\Users\irina\Desktop\Кафедра\Маркетинг\Выпускники\Бестужев Влад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t="13143" r="11081" b="9555"/>
          <a:stretch/>
        </p:blipFill>
        <p:spPr bwMode="auto">
          <a:xfrm>
            <a:off x="148013" y="3871398"/>
            <a:ext cx="2121476" cy="19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5893748"/>
            <a:ext cx="208997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Бестужев Влад</a:t>
            </a:r>
          </a:p>
          <a:p>
            <a:r>
              <a:rPr lang="en-US" sz="1050" dirty="0">
                <a:latin typeface="Arial" pitchFamily="34" charset="0"/>
                <a:cs typeface="Arial" pitchFamily="34" charset="0"/>
              </a:rPr>
              <a:t>PPM Supply Specialist</a:t>
            </a:r>
            <a:endParaRPr lang="ru-RU" sz="1050" dirty="0">
              <a:latin typeface="Arial" pitchFamily="34" charset="0"/>
              <a:cs typeface="Arial" pitchFamily="34" charset="0"/>
            </a:endParaRPr>
          </a:p>
          <a:p>
            <a:r>
              <a:rPr lang="en-US" sz="1050" dirty="0">
                <a:latin typeface="Arial" pitchFamily="34" charset="0"/>
                <a:cs typeface="Arial" pitchFamily="34" charset="0"/>
                <a:hlinkClick r:id="rId10"/>
              </a:rPr>
              <a:t>Anheuser-Busch </a:t>
            </a:r>
            <a:r>
              <a:rPr lang="en-US" sz="1050" dirty="0" err="1">
                <a:latin typeface="Arial" pitchFamily="34" charset="0"/>
                <a:cs typeface="Arial" pitchFamily="34" charset="0"/>
                <a:hlinkClick r:id="rId10"/>
              </a:rPr>
              <a:t>InBev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5" descr="C:\Users\irina\Desktop\Кафедра\Маркетинг\Выпускники\Анна Чернецкая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t="13997" r="15723" b="24083"/>
          <a:stretch/>
        </p:blipFill>
        <p:spPr bwMode="auto">
          <a:xfrm>
            <a:off x="2382287" y="3852869"/>
            <a:ext cx="2145746" cy="20383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267707" y="5893748"/>
            <a:ext cx="223807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Анна </a:t>
            </a:r>
            <a:r>
              <a:rPr lang="ru-RU" sz="105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Смежіна</a:t>
            </a:r>
            <a:r>
              <a:rPr lang="ru-RU" sz="105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105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Чернецька</a:t>
            </a:r>
            <a:r>
              <a:rPr lang="ru-RU" sz="105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1050" dirty="0">
                <a:latin typeface="Arial" pitchFamily="34" charset="0"/>
                <a:cs typeface="Arial" pitchFamily="34" charset="0"/>
              </a:rPr>
              <a:t>Recruiting manager at </a:t>
            </a:r>
            <a:r>
              <a:rPr lang="en-US" sz="1050" dirty="0" err="1">
                <a:latin typeface="Arial" pitchFamily="34" charset="0"/>
                <a:cs typeface="Arial" pitchFamily="34" charset="0"/>
              </a:rPr>
              <a:t>DataArt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83511" y="5893748"/>
            <a:ext cx="208702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Марина </a:t>
            </a:r>
            <a:r>
              <a:rPr lang="ru-RU" sz="105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Мороховська</a:t>
            </a:r>
            <a:endParaRPr lang="ru-RU" sz="105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050" dirty="0">
                <a:latin typeface="Arial" pitchFamily="34" charset="0"/>
                <a:cs typeface="Arial" pitchFamily="34" charset="0"/>
              </a:rPr>
              <a:t>Front-End Developer at SMISS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6" name="Picture 6" descr="C:\Users\irina\Desktop\Кафедра\Маркетинг\Выпускники\Марина Мороховська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1" t="3983" r="18366" b="50250"/>
          <a:stretch/>
        </p:blipFill>
        <p:spPr bwMode="auto">
          <a:xfrm>
            <a:off x="4636762" y="3871398"/>
            <a:ext cx="2136756" cy="200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irina\Desktop\Кафедра\Маркетинг\Выпускники\Леонтьев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3" b="33142"/>
          <a:stretch/>
        </p:blipFill>
        <p:spPr bwMode="auto">
          <a:xfrm>
            <a:off x="6948264" y="3845554"/>
            <a:ext cx="2053717" cy="201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6948263" y="5893748"/>
            <a:ext cx="205371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5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Ігор Леонтьєв</a:t>
            </a:r>
            <a:endParaRPr lang="ru-RU" sz="105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050" dirty="0">
                <a:latin typeface="Arial" pitchFamily="34" charset="0"/>
                <a:cs typeface="Arial" pitchFamily="34" charset="0"/>
              </a:rPr>
              <a:t>Cloud Solution Architect </a:t>
            </a:r>
          </a:p>
          <a:p>
            <a:r>
              <a:rPr lang="en-US" sz="105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050" dirty="0">
                <a:latin typeface="Arial" pitchFamily="34" charset="0"/>
                <a:cs typeface="Arial" pitchFamily="34" charset="0"/>
                <a:hlinkClick r:id="rId14"/>
              </a:rPr>
              <a:t>VISEO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MVP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21" name="Прямоугольник с двумя скругленными противолежащими углами 20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fld id="{5B3BB2BE-0DCA-4EB0-947D-AAC827EFFC95}" type="slidenum">
                <a:rPr lang="en-US" sz="2400" b="1">
                  <a:solidFill>
                    <a:schemeClr val="bg1"/>
                  </a:solidFill>
                  <a:latin typeface="+mn-lt"/>
                </a:rPr>
                <a:pPr algn="ctr">
                  <a:defRPr/>
                </a:pPr>
                <a:t>23</a:t>
              </a:fld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9558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793" y="0"/>
            <a:ext cx="918779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D866613-61AD-4B33-B4C4-68122E767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575" y="333597"/>
            <a:ext cx="4355976" cy="4247317"/>
          </a:xfrm>
        </p:spPr>
        <p:txBody>
          <a:bodyPr vert="horz" wrap="square" lIns="0" tIns="0" rIns="0" bIns="0" rtlCol="0" anchor="b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Обери своє успішне і щасливе майбутнє з кафедрою </a:t>
            </a:r>
            <a:r>
              <a:rPr lang="ru-RU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інформаційних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систем</a:t>
            </a:r>
            <a:b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tr-T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https://kafis.hneu.net/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D866613-61AD-4B33-B4C4-68122E7675AA}"/>
              </a:ext>
            </a:extLst>
          </p:cNvPr>
          <p:cNvSpPr txBox="1">
            <a:spLocks/>
          </p:cNvSpPr>
          <p:nvPr/>
        </p:nvSpPr>
        <p:spPr>
          <a:xfrm>
            <a:off x="-86499" y="6365557"/>
            <a:ext cx="7415808" cy="49244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#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афедра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інформаційнихсистем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F18CED-6FD6-4F26-BCBA-D842CB3660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9" r="22918" b="-1"/>
          <a:stretch/>
        </p:blipFill>
        <p:spPr>
          <a:xfrm>
            <a:off x="21" y="10"/>
            <a:ext cx="4502406" cy="6834176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Picture 2" descr="C:\Users\irina\Downloads\Telegram Desktop\LOGO 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756"/>
            <a:ext cx="15240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Главная">
            <a:extLst>
              <a:ext uri="{FF2B5EF4-FFF2-40B4-BE49-F238E27FC236}">
                <a16:creationId xmlns:a16="http://schemas.microsoft.com/office/drawing/2014/main" id="{1A10E465-4A45-4BBB-9B62-9330EB200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27" y="665302"/>
            <a:ext cx="912887" cy="9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5456880-B2DF-4C73-ADA2-0FA9C69FE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7995"/>
          </a:xfrm>
        </p:spPr>
        <p:txBody>
          <a:bodyPr>
            <a:normAutofit fontScale="90000"/>
          </a:bodyPr>
          <a:lstStyle/>
          <a:p>
            <a:r>
              <a:rPr lang="en-US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https://www.rabota.kharkov.ua/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A8E874-6A42-4CEB-A2CA-D75A94304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51" y="757995"/>
            <a:ext cx="9144000" cy="6035988"/>
          </a:xfrm>
          <a:prstGeom prst="rect">
            <a:avLst/>
          </a:prstGeom>
        </p:spPr>
      </p:pic>
      <p:grpSp>
        <p:nvGrpSpPr>
          <p:cNvPr id="2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2400" b="1">
                  <a:solidFill>
                    <a:schemeClr val="bg1"/>
                  </a:solidFill>
                  <a:latin typeface="+mn-lt"/>
                </a:rPr>
                <a:t>3</a:t>
              </a:r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5456880-B2DF-4C73-ADA2-0FA9C69FE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7995"/>
          </a:xfrm>
        </p:spPr>
        <p:txBody>
          <a:bodyPr>
            <a:normAutofit fontScale="90000"/>
          </a:bodyPr>
          <a:lstStyle/>
          <a:p>
            <a:r>
              <a:rPr lang="en-US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https://jobs.dou.ua/salaries/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6462CA-2D6D-4FBF-B398-AD9C4D440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48" y="745268"/>
            <a:ext cx="8394304" cy="6112732"/>
          </a:xfrm>
          <a:prstGeom prst="rect">
            <a:avLst/>
          </a:prstGeom>
        </p:spPr>
      </p:pic>
      <p:grpSp>
        <p:nvGrpSpPr>
          <p:cNvPr id="2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2400" b="1">
                  <a:solidFill>
                    <a:schemeClr val="bg1"/>
                  </a:solidFill>
                  <a:latin typeface="+mn-lt"/>
                </a:rPr>
                <a:t>4</a:t>
              </a:r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2400" b="1">
                  <a:solidFill>
                    <a:schemeClr val="bg1"/>
                  </a:solidFill>
                  <a:latin typeface="+mn-lt"/>
                </a:rPr>
                <a:t>5</a:t>
              </a:r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743006-CE7E-40CB-B293-58C91F7FC3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350362"/>
            <a:ext cx="3024336" cy="65076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23825"/>
            <a:ext cx="3429000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Переваги</a:t>
            </a:r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ХНЕУ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8567014"/>
              </p:ext>
            </p:extLst>
          </p:nvPr>
        </p:nvGraphicFramePr>
        <p:xfrm>
          <a:off x="0" y="1340768"/>
          <a:ext cx="9144000" cy="5293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fld id="{5B3BB2BE-0DCA-4EB0-947D-AAC827EFFC95}" type="slidenum">
                <a:rPr lang="en-US" sz="2400" b="1">
                  <a:solidFill>
                    <a:schemeClr val="bg1"/>
                  </a:solidFill>
                  <a:latin typeface="+mn-lt"/>
                </a:rPr>
                <a:pPr algn="ctr">
                  <a:defRPr/>
                </a:pPr>
                <a:t>6</a:t>
              </a:fld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Кафедра </a:t>
            </a:r>
            <a:r>
              <a:rPr lang="ru-RU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пропонує</a:t>
            </a:r>
            <a:r>
              <a:rPr lang="ru-RU" sz="6000" b="1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484235"/>
              </p:ext>
            </p:extLst>
          </p:nvPr>
        </p:nvGraphicFramePr>
        <p:xfrm>
          <a:off x="-18970" y="620688"/>
          <a:ext cx="9144000" cy="6878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fld id="{5B3BB2BE-0DCA-4EB0-947D-AAC827EFFC95}" type="slidenum">
                <a:rPr lang="en-US" sz="2400" b="1">
                  <a:solidFill>
                    <a:schemeClr val="bg1"/>
                  </a:solidFill>
                  <a:latin typeface="+mn-lt"/>
                </a:rPr>
                <a:pPr algn="ctr">
                  <a:defRPr/>
                </a:pPr>
                <a:t>7</a:t>
              </a:fld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Професійно-орієнтоване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навчання</a:t>
            </a:r>
            <a:endParaRPr lang="ru-RU" sz="3200" b="1" dirty="0">
              <a:ln w="11430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4969" y="1077218"/>
            <a:ext cx="5459031" cy="5780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688" y="2780928"/>
            <a:ext cx="3725591" cy="233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fld id="{5B3BB2BE-0DCA-4EB0-947D-AAC827EFFC95}" type="slidenum">
                <a:rPr lang="en-US" sz="2400" b="1">
                  <a:solidFill>
                    <a:schemeClr val="bg1"/>
                  </a:solidFill>
                  <a:latin typeface="+mn-lt"/>
                </a:rPr>
                <a:pPr algn="ctr">
                  <a:defRPr/>
                </a:pPr>
                <a:t>8</a:t>
              </a:fld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5"/>
          <p:cNvGrpSpPr>
            <a:grpSpLocks/>
          </p:cNvGrpSpPr>
          <p:nvPr/>
        </p:nvGrpSpPr>
        <p:grpSpPr bwMode="auto">
          <a:xfrm>
            <a:off x="8429625" y="6357938"/>
            <a:ext cx="571500" cy="428625"/>
            <a:chOff x="8429638" y="6357938"/>
            <a:chExt cx="571504" cy="428625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429638" y="6429375"/>
              <a:ext cx="571504" cy="357188"/>
            </a:xfrm>
            <a:prstGeom prst="round2Diag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Номер слайда 35"/>
            <p:cNvSpPr txBox="1">
              <a:spLocks/>
            </p:cNvSpPr>
            <p:nvPr/>
          </p:nvSpPr>
          <p:spPr bwMode="auto">
            <a:xfrm>
              <a:off x="8429638" y="6357938"/>
              <a:ext cx="571504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2400" b="1">
                  <a:solidFill>
                    <a:schemeClr val="bg1"/>
                  </a:solidFill>
                  <a:latin typeface="+mn-lt"/>
                </a:rPr>
                <a:t>9</a:t>
              </a:r>
              <a:endParaRPr lang="en-US" sz="2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6" name="Объект 3">
            <a:extLst>
              <a:ext uri="{FF2B5EF4-FFF2-40B4-BE49-F238E27FC236}">
                <a16:creationId xmlns:a16="http://schemas.microsoft.com/office/drawing/2014/main" id="{89D55BBD-9ACA-4B72-8E46-B6A25B063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4810715" cy="37090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33EB74-17D5-42BF-877A-3C7F30FC02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3285" y="484128"/>
            <a:ext cx="4810715" cy="37015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32DB55-7DCA-47EB-85AA-21A4693537F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56182" y="2979144"/>
            <a:ext cx="5006322" cy="387885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Професійно-орієнтоване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навчання</a:t>
            </a:r>
            <a:endParaRPr lang="ru-RU" sz="3200" b="1" dirty="0">
              <a:ln w="11430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596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3409</TotalTime>
  <Words>756</Words>
  <Application>Microsoft Office PowerPoint</Application>
  <PresentationFormat>Экран (4:3)</PresentationFormat>
  <Paragraphs>167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https://www.rabota.kharkov.ua/</vt:lpstr>
      <vt:lpstr>https://jobs.dou.ua/salaries/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Загальні профільні дисципліни для спеціальностей 121, 122:</vt:lpstr>
      <vt:lpstr>Додаткові профільні дисципліни  для спеціальності 121:</vt:lpstr>
      <vt:lpstr>Презентация PowerPoint</vt:lpstr>
      <vt:lpstr>Презентация PowerPoint</vt:lpstr>
      <vt:lpstr>https://www.linkedin.com/in/hlib-kazakov-992435167/</vt:lpstr>
      <vt:lpstr>Наші випускники - наша гордість</vt:lpstr>
      <vt:lpstr>Обери своє успішне і щасливе майбутнє з кафедрою інформаційних систем  https://kafis.hneu.net/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1 </dc:title>
  <dc:subject>Формы представления информации</dc:subject>
  <dc:creator>Голубничий Д.Ю.</dc:creator>
  <cp:lastModifiedBy>Дмитрий</cp:lastModifiedBy>
  <cp:revision>369</cp:revision>
  <dcterms:created xsi:type="dcterms:W3CDTF">2011-06-06T18:58:26Z</dcterms:created>
  <dcterms:modified xsi:type="dcterms:W3CDTF">2022-04-29T18:15:46Z</dcterms:modified>
</cp:coreProperties>
</file>