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2" r:id="rId5"/>
    <p:sldId id="265" r:id="rId6"/>
    <p:sldId id="260" r:id="rId7"/>
    <p:sldId id="266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6323" autoAdjust="0"/>
  </p:normalViewPr>
  <p:slideViewPr>
    <p:cSldViewPr>
      <p:cViewPr varScale="1">
        <p:scale>
          <a:sx n="109" d="100"/>
          <a:sy n="109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53743"/>
            <a:ext cx="5131296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2704" y="4653136"/>
            <a:ext cx="5131296" cy="1412776"/>
          </a:xfrm>
        </p:spPr>
        <p:txBody>
          <a:bodyPr>
            <a:noAutofit/>
          </a:bodyPr>
          <a:lstStyle/>
          <a:p>
            <a:r>
              <a:rPr lang="uk-UA" sz="4800" b="1" dirty="0"/>
              <a:t>Кафедра </a:t>
            </a:r>
            <a:r>
              <a:rPr lang="uk-UA" sz="4800" b="1" dirty="0" err="1"/>
              <a:t>кібербезпеки</a:t>
            </a:r>
            <a:r>
              <a:rPr lang="uk-UA" sz="4800" b="1" dirty="0"/>
              <a:t> та інформаційних технологій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Хакерські</a:t>
            </a:r>
            <a:r>
              <a:rPr lang="uk-UA" dirty="0"/>
              <a:t> атаки у 2020-21 роках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C9DA90-B4BE-48D4-9BBA-F1EAB8C9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" y="1274763"/>
            <a:ext cx="9138384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бакалаврів</a:t>
            </a:r>
            <a:r>
              <a:rPr lang="ru-RU" dirty="0"/>
              <a:t> з </a:t>
            </a:r>
            <a:r>
              <a:rPr lang="ru-RU" dirty="0" err="1"/>
              <a:t>спеціальності</a:t>
            </a:r>
            <a:r>
              <a:rPr lang="ru-RU" dirty="0"/>
              <a:t> 125 «</a:t>
            </a:r>
            <a:r>
              <a:rPr lang="ru-RU" dirty="0" err="1"/>
              <a:t>Кібербезпека</a:t>
            </a:r>
            <a:r>
              <a:rPr lang="ru-RU" dirty="0"/>
              <a:t>»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752528" cy="4093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</a:t>
            </a:r>
            <a:r>
              <a:rPr lang="ru-RU" sz="1600" dirty="0" err="1"/>
              <a:t>комплексних</a:t>
            </a:r>
            <a:r>
              <a:rPr lang="ru-RU" sz="1600" dirty="0"/>
              <a:t> систем </a:t>
            </a:r>
            <a:r>
              <a:rPr lang="ru-RU" sz="1600" dirty="0" err="1"/>
              <a:t>захисту</a:t>
            </a:r>
            <a:r>
              <a:rPr lang="ru-RU" sz="1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</a:t>
            </a:r>
            <a:r>
              <a:rPr lang="ru-RU" sz="1600" dirty="0" err="1"/>
              <a:t>захищених</a:t>
            </a:r>
            <a:r>
              <a:rPr lang="ru-RU" sz="1600" dirty="0"/>
              <a:t> систем </a:t>
            </a:r>
            <a:r>
              <a:rPr lang="ru-RU" sz="1600" dirty="0" err="1"/>
              <a:t>електронних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 err="1"/>
              <a:t>документів</a:t>
            </a:r>
            <a:r>
              <a:rPr lang="ru-RU" sz="1600" dirty="0"/>
              <a:t> та </a:t>
            </a:r>
            <a:r>
              <a:rPr lang="ru-RU" sz="1600" dirty="0" err="1"/>
              <a:t>електронного</a:t>
            </a:r>
            <a:r>
              <a:rPr lang="ru-RU" sz="1600" dirty="0"/>
              <a:t> </a:t>
            </a:r>
            <a:r>
              <a:rPr lang="ru-RU" sz="1600" dirty="0" err="1"/>
              <a:t>документообігу</a:t>
            </a:r>
            <a:r>
              <a:rPr lang="ru-RU" sz="1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систем </a:t>
            </a:r>
            <a:r>
              <a:rPr lang="ru-RU" sz="1600" dirty="0" err="1"/>
              <a:t>електронної</a:t>
            </a:r>
            <a:r>
              <a:rPr lang="ru-RU" sz="1600" dirty="0"/>
              <a:t> </a:t>
            </a:r>
            <a:r>
              <a:rPr lang="ru-RU" sz="1600" dirty="0" err="1"/>
              <a:t>комерції</a:t>
            </a:r>
            <a:r>
              <a:rPr lang="ru-RU" sz="1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</a:t>
            </a:r>
            <a:r>
              <a:rPr lang="ru-RU" sz="1600" dirty="0" err="1"/>
              <a:t>банківських</a:t>
            </a:r>
            <a:r>
              <a:rPr lang="ru-RU" sz="1600" dirty="0"/>
              <a:t> та </a:t>
            </a:r>
            <a:r>
              <a:rPr lang="ru-RU" sz="1600" dirty="0" err="1"/>
              <a:t>платіжних</a:t>
            </a:r>
            <a:r>
              <a:rPr lang="ru-RU" sz="1600" dirty="0"/>
              <a:t> систем;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розробка</a:t>
            </a:r>
            <a:r>
              <a:rPr lang="ru-RU" sz="1600" dirty="0"/>
              <a:t> нормативно-правового </a:t>
            </a:r>
          </a:p>
          <a:p>
            <a:pPr marL="0" indent="0">
              <a:buNone/>
            </a:pP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інформаційної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програмування</a:t>
            </a:r>
            <a:r>
              <a:rPr lang="ru-RU" sz="1600" dirty="0"/>
              <a:t> </a:t>
            </a:r>
            <a:r>
              <a:rPr lang="ru-RU" sz="1600" dirty="0" err="1"/>
              <a:t>базових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 err="1"/>
              <a:t>інформації</a:t>
            </a:r>
            <a:r>
              <a:rPr lang="ru-RU" sz="1600" dirty="0"/>
              <a:t>, криптосистем та </a:t>
            </a:r>
          </a:p>
          <a:p>
            <a:pPr marL="0" indent="0">
              <a:buNone/>
            </a:pPr>
            <a:r>
              <a:rPr lang="ru-RU" sz="1600" dirty="0" err="1"/>
              <a:t>криптопротоколів</a:t>
            </a:r>
            <a:r>
              <a:rPr lang="ru-RU" sz="1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/>
              <a:t>програмування</a:t>
            </a:r>
            <a:r>
              <a:rPr lang="ru-RU" sz="1600" dirty="0"/>
              <a:t> </a:t>
            </a:r>
            <a:r>
              <a:rPr lang="ru-RU" sz="1600" dirty="0" err="1"/>
              <a:t>захищеного</a:t>
            </a:r>
            <a:r>
              <a:rPr lang="ru-RU" sz="1600" dirty="0"/>
              <a:t> </a:t>
            </a:r>
            <a:r>
              <a:rPr lang="ru-RU" sz="1600" dirty="0" err="1"/>
              <a:t>програмного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 err="1"/>
              <a:t>забезпечення</a:t>
            </a:r>
            <a:r>
              <a:rPr lang="ru-RU" sz="1600" dirty="0"/>
              <a:t> на </a:t>
            </a:r>
            <a:r>
              <a:rPr lang="en-US" sz="1600" dirty="0"/>
              <a:t>C/C++/C#/JAVA/PHP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Middle/Senior;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веб-</a:t>
            </a:r>
            <a:r>
              <a:rPr lang="ru-RU" sz="1600" dirty="0" err="1"/>
              <a:t>програмування</a:t>
            </a:r>
            <a:r>
              <a:rPr lang="ru-RU" sz="1600" dirty="0"/>
              <a:t>;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85" y="4107805"/>
            <a:ext cx="3351516" cy="251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DBA94-414E-4612-960A-2B93FFF3D19E}"/>
              </a:ext>
            </a:extLst>
          </p:cNvPr>
          <p:cNvSpPr txBox="1"/>
          <p:nvPr/>
        </p:nvSpPr>
        <p:spPr>
          <a:xfrm>
            <a:off x="4860032" y="1845216"/>
            <a:ext cx="427076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проектування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використання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супровід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комплексних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систем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захисту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експертиза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стандартизація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сертифікація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систем та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засобів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захисту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інформації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інформаційною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безпекою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Фахівець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та </a:t>
            </a:r>
            <a:r>
              <a:rPr lang="ru-RU" dirty="0" err="1"/>
              <a:t>комунікаційних</a:t>
            </a:r>
            <a:r>
              <a:rPr lang="ru-RU" dirty="0"/>
              <a:t> системах;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Фахівець</a:t>
            </a:r>
            <a:r>
              <a:rPr lang="ru-RU" dirty="0"/>
              <a:t> з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безпеки</a:t>
            </a:r>
            <a:r>
              <a:rPr lang="ru-RU" dirty="0"/>
              <a:t> банку, </a:t>
            </a:r>
            <a:r>
              <a:rPr lang="ru-RU" dirty="0" err="1"/>
              <a:t>компанії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Фахівець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мережевого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захищених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баз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Фахівець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комплексних</a:t>
            </a:r>
            <a:r>
              <a:rPr lang="ru-RU" dirty="0"/>
              <a:t> систем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Фахівець</a:t>
            </a:r>
            <a:r>
              <a:rPr lang="ru-RU" dirty="0"/>
              <a:t> з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захищеного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забезпечення</a:t>
            </a:r>
            <a:r>
              <a:rPr lang="ru-RU" dirty="0"/>
              <a:t> на </a:t>
            </a:r>
          </a:p>
          <a:p>
            <a:pPr marL="0" indent="0">
              <a:buNone/>
            </a:pPr>
            <a:r>
              <a:rPr lang="en-US" dirty="0"/>
              <a:t>C/C++/C#/JAVA/PHP </a:t>
            </a:r>
            <a:r>
              <a:rPr lang="ru-RU" dirty="0" err="1"/>
              <a:t>рівня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Middle/Senior;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Веб-</a:t>
            </a:r>
            <a:r>
              <a:rPr lang="ru-RU" dirty="0" err="1"/>
              <a:t>розробник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Спеціальності, за якими працюють наші випускники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Середній рівень зарплатні інженерів з </a:t>
            </a:r>
            <a:r>
              <a:rPr lang="uk-UA" dirty="0" err="1"/>
              <a:t>кібербезпеки</a:t>
            </a:r>
            <a:r>
              <a:rPr lang="uk-UA" dirty="0"/>
              <a:t> в Україні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13CD9F-4EF8-4C5C-83ED-C246B6B22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4359" r="15561" b="3662"/>
          <a:stretch/>
        </p:blipFill>
        <p:spPr bwMode="auto">
          <a:xfrm>
            <a:off x="1907704" y="1682199"/>
            <a:ext cx="5832648" cy="48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74FFF17-D52A-4C2E-8D2E-DF70A1F8592F}"/>
              </a:ext>
            </a:extLst>
          </p:cNvPr>
          <p:cNvSpPr/>
          <p:nvPr/>
        </p:nvSpPr>
        <p:spPr>
          <a:xfrm>
            <a:off x="2117636" y="3391664"/>
            <a:ext cx="31683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Завідувач</a:t>
            </a:r>
            <a:r>
              <a:rPr lang="ru-RU" sz="2800" b="1" dirty="0"/>
              <a:t> кафедрою: д.т.н. Старкова Ольга </a:t>
            </a:r>
            <a:r>
              <a:rPr lang="ru-RU" sz="2800" b="1" dirty="0" err="1"/>
              <a:t>Володимирівна</a:t>
            </a:r>
            <a:endParaRPr lang="ru-RU" sz="2800" b="1" dirty="0"/>
          </a:p>
          <a:p>
            <a:pPr marL="0" indent="0">
              <a:buNone/>
            </a:pP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вступ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на </a:t>
            </a:r>
            <a:r>
              <a:rPr lang="ru-RU" sz="2400" dirty="0" err="1"/>
              <a:t>сторінці</a:t>
            </a:r>
            <a:r>
              <a:rPr lang="ru-RU" sz="2400" dirty="0"/>
              <a:t> </a:t>
            </a:r>
            <a:r>
              <a:rPr lang="ru-RU" sz="2400" dirty="0" err="1"/>
              <a:t>кафедри</a:t>
            </a:r>
            <a:r>
              <a:rPr lang="ru-RU" sz="2400" dirty="0"/>
              <a:t> </a:t>
            </a:r>
            <a:r>
              <a:rPr lang="en-US" sz="2400" dirty="0"/>
              <a:t>kafcbit.hneu.edu.ua</a:t>
            </a:r>
            <a:r>
              <a:rPr lang="uk-UA" sz="2400" dirty="0"/>
              <a:t>, на сторінці приймальної комісії </a:t>
            </a:r>
            <a:r>
              <a:rPr lang="en-US" sz="2400" dirty="0"/>
              <a:t>hneu.edu.ua/</a:t>
            </a:r>
            <a:r>
              <a:rPr lang="en-US" sz="2400" dirty="0" err="1"/>
              <a:t>to_applicants</a:t>
            </a:r>
            <a:r>
              <a:rPr lang="uk-UA" sz="2400" dirty="0"/>
              <a:t>, або на сторінці факультету </a:t>
            </a:r>
            <a:r>
              <a:rPr lang="en-US" sz="2400" dirty="0"/>
              <a:t>hneu.edu.ua/</a:t>
            </a:r>
            <a:r>
              <a:rPr lang="en-US" sz="2400" dirty="0" err="1"/>
              <a:t>fakulteti</a:t>
            </a:r>
            <a:r>
              <a:rPr lang="en-US" sz="2400" dirty="0"/>
              <a:t>/</a:t>
            </a:r>
            <a:r>
              <a:rPr lang="en-US" sz="2400" dirty="0" err="1"/>
              <a:t>fakultet-informatsijnyh-tehnologij</a:t>
            </a:r>
            <a:r>
              <a:rPr lang="uk-UA" sz="2400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Докладна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кафедру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B733F-5404-47AD-A15E-A5839F21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67" y="4472981"/>
            <a:ext cx="3848637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8697B-2E73-4832-9962-E6B39809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5" y="2137422"/>
            <a:ext cx="9134421" cy="388843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3212976"/>
            <a:ext cx="8784976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b="1" dirty="0">
                <a:solidFill>
                  <a:srgbClr val="FFC000"/>
                </a:solidFill>
              </a:rPr>
              <a:t>Дякуємо за увагу</a:t>
            </a:r>
            <a:endParaRPr lang="uk-UA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29806213f6ec084068645abf72fca3fe89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263</Words>
  <Application>Microsoft Office PowerPoint</Application>
  <PresentationFormat>Экран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Кафедра кібербезпеки та інформаційних технологій</vt:lpstr>
      <vt:lpstr>Хакерські атаки у 2020-21 роках</vt:lpstr>
      <vt:lpstr>Навички та компетенції бакалаврів з спеціальності 125 «Кібербезпека» </vt:lpstr>
      <vt:lpstr>Спеціальності, за якими працюють наші випускники</vt:lpstr>
      <vt:lpstr>Середній рівень зарплатні інженерів з кібербезпеки в Україні</vt:lpstr>
      <vt:lpstr>Докладна інформація про кафедру та умови вступу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данных</dc:title>
  <dc:creator>obstinate</dc:creator>
  <dc:description>Шаблон презентации с сайта https://presentation-creation.ru/</dc:description>
  <cp:lastModifiedBy>Wlas</cp:lastModifiedBy>
  <cp:revision>1314</cp:revision>
  <dcterms:created xsi:type="dcterms:W3CDTF">2018-02-25T09:09:03Z</dcterms:created>
  <dcterms:modified xsi:type="dcterms:W3CDTF">2022-04-28T13:44:32Z</dcterms:modified>
</cp:coreProperties>
</file>